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여러분 가운데 누가 다른 사람에 대해 소송할 일이 있을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 성도들 앞에서 해결하려 하지 않고 세상의 불의한 사람들 앞에서 합니까?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 of you has a dispute with another,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dare he take it before the ungodly for judgment instead of before the saints?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도둑이나 탐욕하는 사람이나 술꾼이나 남을 헐뜯는 사람이나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속임수로 남을 해롭게 하는 사람이나 약탈하는 사람은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 나라를 상속받지 못할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nor thieves nor the greedy nor drunkards nor slanderers nor swindlers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will inherit the kingdom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여러분 가운데도 그런 사람들이 더러 있었으나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 예수 그리스도의 이름과 우리 하나님의 성령으로 씻음을 받고 거룩해져서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의롭다 함을 받았습니다.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that is what some of you were.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you were washed, you were sanctified, you were justified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name of the Lord Jesus Christ and by the Spirit of our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모든 것이 내게 허용돼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모든 것이 유익한 것은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것이 내게 허용돼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나는 아무것에도 얽매이지 않겠습니다.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"Everything is permissible for me"-- but not everything is beneficial.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"Everything is permissible for me" -- but I will not be mastered by anything.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음식은 배를 위해 있고 배는 음식을 위해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하나님께서는 이것도 저것도 다 없애 버리실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몸은 음행을 위해 있는 것이 아니라 주를 섬기라고 있는 것이며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주께서는 우리 몸을 위해 계십니다.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"Food for the stomach and the stomach for food"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-- but God will destroy them both.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body is not meant for sexual immorality, but for the Lord,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Lord for the 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하나님께서 주를 살리셨으니 또한 그 능력으로 우리도 살리실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his power God raised the Lord from the dead, and he will raise us also.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여러분은 여러분의 몸이 그리스도의 몸의 한 부분인 것을 알지 못합니까?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그런데 내가 그리스도의 지체를 떼 내어 창녀의 지체를 만들 수 있습니까?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결코 그럴 수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know that your bodies are members of Christ himself?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Shall I then take the members of Christ and unite them with a prostitute?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Never!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창녀와 연합하는 사람은 그녀와 한 몸인 것을 알지 못합니까?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말씀하시기를 “둘이 한 육체가 될 것이다”라고 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know that he who unites himself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a prostitute is one with her in body? For it is said,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 two will become one flesh."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그러나 주와 연합하는 사람은 영적으로 주와 하나가 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who unites himself with the Lord is one with him in spirit.</a:t>
            </a: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음행을 피하십시오.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사람이 저지르는 죄마다 자기 몸 밖에 있으나 음행하는 사람은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자기 몸에 죄를 범하는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Flee from sexual immorality.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other sins a man commits are outside his body,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he who sins sexually sins against his own 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여러분의 몸은 성령의 전입니다.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하나님께로부터 성령을 받아 여러분 안에 모시고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자신의 몸이 자기 것이 아니라는 사실을 알지 못합니까?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know that your body is a temple of the Holy Spirit,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is in you, whom you have received from God? You are not your own;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여러분은 성도들이 세상을 심판할 것을 알지 못합니까?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세상이 여러분에게 심판을 받을 것인데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아주 사소한 사건 하나도 판단할 능력이 없겠습니까?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know that the saints will judge the world?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if you are to judge the world, are you not competent to judge trivial cases?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하나님께서 값을 치르고 여러분을 사셨습니다.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그러므로 여러분의 몸으로 하나님께 영광을 돌리십시오.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were bought at a price. Therefore honor God with your body.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여러분은 우리가 천사들을 판단할 것을 알지 못합니까?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그렇다면 하물며 이 세상일이겠습니까?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know that we will judge angels?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much more the things of this life!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그런데 세상일로 소송할 것이 생겼을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교회가 업신여기는 바깥 사람들을 재판관으로 세웁니까?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Therefore, if you have disputes about such matters,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appoint as judges even men of little account in the church!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내가 이렇게 말하는 것은 여러분을 부끄럽게 하려는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 가운데 믿는 사람들 사이의 일을 판단할 수 있는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지혜로운 사람이 이렇게 하나도 없습니까?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say this to shame you.Is it possible that there is nobody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among you wise enough to judge a dispute between believers?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그래서 형제와 형제가 맞서 소송할 뿐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그것도 믿지 않는 사람들 앞에서 한다는 말입니까?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instead, one brother goes to law against another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this in front of unbelievers!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여러분이 서로 소송을 한다는 것은 여러분이 벌써 실패했다는 것을 뜻합니다.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 차라리 억울한 일을 당해 주지 못합니까?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 차라리 속아 주지 못합니까?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very fact that you have lawsuits among you means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have been completely defeated already.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Why not rather be wronged? Why not rather be cheated?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도리어 여러분은 불의를 행하며 속이고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그것도 형제들에게 그런 짓을 하고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Instead, you yourselves cheat and do wrong,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you do this to your brothers.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여러분은 불의한 사람이 하나님 나라를 상속받지 못할 것을 알지 못합니까?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속지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음행하는 사람이나 우상을 숭배하는 사람이나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간음하는 사람이나 남창이나 동성연애를 하는 사람이나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know that the wicked will not inherit the kingdom of God?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be deceived: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Neither the sexually immoral nor idolaters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nor adulterers nor male prostitutes nor homosexual offenders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904</ep:Words>
  <ep:PresentationFormat>와이드스크린</ep:PresentationFormat>
  <ep:Paragraphs>118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2022-09-07T04:48:39.607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