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이제 여러분이 써 보낸 질문에 대해 말하겠습니다.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남자가 여자를 성적으로 가까이 하지 않는 것은 좋습니다.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for the matters you wrote about: It is good for a man not to marry.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결혼한 사람들에게 명령합니다. (이것은 내명령이 아니라 주의 명령입니다.)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아내는 남편과 갈라서지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married I give this command (not I, but the Lord):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wife must not separate from her husband.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(만일 갈라섰거든 재혼하지 말고 혼자 지내든지 그렇지 않으면 남편과 화해하십시오.)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남편도 아내를 버리지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she does, she must remain unmarried or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else be reconciled to her husband. And a husband must not divorce his wife.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내가 나머지 사람들에게 말합니다. (이것은 내 말이지 주의 말씀은 아닙니다.)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만일 어떤 형제에게 믿지 않는 아내가 있는데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그녀가 계속 그와 함께 살고 싶어 한다면 그녀를 버리지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rest I say this (I, not the Lord):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If any brother has a wife who is not a believer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she is willing to live with him, he must not divorce her.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또 어떤 자매에게 믿지 않는 남편이 있는데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그가 계속 그녀와 함께 살고 싶어 한다면 그를 버리지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a woman has a husband who is not a believer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is willing to live with her, she must not divorce him.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믿지 않는 남편이 그 아내를 통해 거룩해지고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믿지 않는 아내가 그 남편을 통해 거룩해집니다.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그렇지 않다면 여러분의 자녀들도 깨끗하지 못할 것이나 이제 그들은 거룩합니다.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 unbelieving husband has been sanctified through his wife,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unbelieving wife has been sanctified through her believing husband.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Otherwise your children would be unclean, but as it is, they are holy.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그러나 만일 믿지 않는 사람이 헤어지자고 한다면 그렇게 하게 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이런 경우에는 형제나 자매나 얽매일 필요가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하나님께서는 여러분이 평화롭게 살도록 부르셨습니다.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the unbeliever leaves, let him do so.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believing man or woman is not bound in such circumstances;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 has called us to live in peace.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아내여, 당신이 남편을 구원할는지 어떻게 알겠습니까?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남편이여, 당신이 아내를 구원할는지 어떻게 알겠습니까?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do you know, wife, whether you will save your husband?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Or, how do you know, husband, whether you will save your wife?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오직 주께서 나눠 주신 은사대로 또 하나님께서 부르신 대로 살아가십시오.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모든 교회에 이 같은 원칙을 제시합니다.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○Nevertheless, each one should retain the place in life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the Lord assigned to him and to which God has called him.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This is the rule I lay down in all the churches.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할례를 받은 상태에서 부르심을 받은 사람이 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할례의 흔적을 지워 할례를 받지 않은 사람이 되려고 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할례를 받지 않은 상태에서 부르심을 받은 사람이 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일부러 할례를 받으려고 하지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Was a man already circumcised when he was called?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should not become uncircumcised.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Was a man uncircumcised when he was called?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He should not be circumcised.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할례를 받았든지 안 받았든지 그것은 문제가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하나님의 계명을 지키는 것이 중요합니다.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Circumcision is nothing and uncircumcision is nothing.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Keeping God's commands is what counts.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그러나 음행에 빠지게 하는 유혹이 있기 때문에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남자마다 자기 아내를 두고 여자마다 자기 남편을 두십시오.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since there is so much immorality,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each man should have his own wife, and each woman her own husband.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각 사람은 부르심을 받은 때의 상태 그대로 머무르십시오.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Each one should remain in the situation which he was in when God called him.</a:t>
            </a: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당신이 종으로 있을 때 부르심을 받았습니까?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걱정하지 마십시오.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자유를 얻을 수 있는 기회가 있다면 그것을 이용하십시오.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Were you a slave when you were called?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Don't let it trouble you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-although if you can gain your freedom, do so.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주 안에서 부르심을 받은 사람은 종이라도 주께 속한 자유인입니다.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마찬가지로 자유인으로서 부르심을 받은 사람은 그리스도의 종입니다.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he who was a slave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he was called by the Lord is the Lord's freedman;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similarly, he who was a free man when he was called is Christ's slave.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여러분은 하나님께서 값을 치르고 사신 사람들입니다.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그러니 사람의 종이 되지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were bought at a price; do not become slaves of men.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형제자매들이여, 각각 부르심을 받은 그대로 하나님과 함께 거하십시오.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Brothers, each man, as responsible to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should remain in the situation God called him to.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결혼하지 않은 사람들에 대해서는 내가 주께 받은 명령이 없으나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주의 자비하심을 힘입은 사람으로서 여러분에게 믿을 만한 의견을 제시합니다.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○Now about virgins: I have no command from the Lord,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give a judgment as one who by the Lord's mercy is trustworthy.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나는 곧 닥쳐올 환난을 생각한다면 사람이 그냥 지내는 것이 좋다고 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of the present crisis,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think that it is good for you to remain as you are.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당신이 아내에게 매였으면 헤어지려고 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당신이 아내에게서 놓였으면 새로 아내를 얻으려고 하지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you married? Do not seek a divorce. Are you unmarried?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look for a wife.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그러나 당신이 결혼하더라도 죄를 짓는 것은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처녀가 결혼하더라도 죄를 짓는 것은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이런 사람들은 육신에 고난을 당하게 될 것이므로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여러분을 아끼는 마음에서 이런 말을 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you do marry, you have not sinned; and if a virgin marries,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she has not sinned. But those who marry will face many troubles in this life,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want to spare you this.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형제자매들이여, 내가 말하고 싶은 것은 이것입니다.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때가 얼마 남지 않았으니 이제부터 아내 있는 사람들은 없는 사람처럼 하고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○What I mean, brothers, is that the time is short.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now on those who have wives should live as if they had none;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남편은 아내에게 남편으로서의 의무를 다하고 아내도 남편에게 그렇게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husband should fulfill his marital duty to his wife,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likewise the wife to her husband.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30</a:t>
            </a:r>
            <a:br>
              <a:rPr lang="ko-KR" altLang="en-US"/>
            </a:br>
            <a:r>
              <a:rPr lang="ko-KR" altLang="en-US"/>
              <a:t>슬픈 사람들은 슬프지 않은 사람처럼 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기뻐하는 사람들은 기쁘지 않은 사람처럼 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물건을 사는 사람들은 그것을 가지지 않은 사람처럼 하고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those who mourn, as if they did not; those who are happy,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if they were not; those who buy something, as if it were not theirs to keep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31</a:t>
            </a:r>
            <a:br>
              <a:rPr lang="ko-KR" altLang="en-US"/>
            </a:br>
            <a:r>
              <a:rPr lang="ko-KR" altLang="en-US"/>
              <a:t>세상의 것을 사용하는 사람들은 다 사용하지 못하는 것처럼 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세상의 모습은 사라져 가고 있기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those who use the things of the world, as if not engrossed in them.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this world in its present form is passing away.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나는 여러분이 걱정 없이 살기를 바랍니다.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결혼하지 않은 남자는 어떻게 하면 주님을 기쁘시게 할까 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주의 일에 마음을 씁니다.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○I would like you to be free from concern.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 unmarried man is concerned about the Lord's affairs-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he can please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그러나 결혼한 남자는 어떻게 하면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 아내를 기쁘게 할까 하고세상일을 걱정하므로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a married man is concerned about the affairs of this world-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he can please his wife-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34</a:t>
            </a:r>
            <a:br>
              <a:rPr lang="ko-KR" altLang="en-US"/>
            </a:br>
            <a:r>
              <a:rPr lang="ko-KR" altLang="en-US"/>
              <a:t>마음이 나뉘어집니다.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남편이 없는 여자나 처녀는 주의 일을 걱정해 몸과 영을 다 거룩하게 하나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결혼한 여자는 어떻게 하면 남편을 기쁘게 할까 해 세상일을 걱정합니다.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his interests are divided.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 unmarried woman or virgin is concerned about the Lord's affairs: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Her aim is to be devoted to the Lord in both body and spirit.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a married woman is concerned about the affairs of this world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-how she can please her husband.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35</a:t>
            </a:r>
            <a:br>
              <a:rPr lang="ko-KR" altLang="en-US"/>
            </a:br>
            <a:r>
              <a:rPr lang="ko-KR" altLang="en-US"/>
              <a:t>내가 이것을 말하는 것은 여러분의 유익을 위한 것이지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여러분을 제한하려는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오히려 나는 여러분이 이치에 맞게 마음에 혼돈 없이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주만 섬기도록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saying this for your own good, not to restrict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that you may live in a right way in undivided devotion to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36</a:t>
            </a:r>
            <a:br>
              <a:rPr lang="ko-KR" altLang="en-US"/>
            </a:br>
            <a:r>
              <a:rPr lang="ko-KR" altLang="en-US"/>
              <a:t>그러나 누가 만일 자기의 처녀 딸을 시집보내지 않는 것이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이치에 맞지 않다고 생각한다면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그리고 더구나 혼기도 지나고 마땅히 그렇게 해야 한다고 생각한다면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원하는 대로 하십시오. 이것은 죄를 짓는 것이 아니므로 그들이 결혼하게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○If anyone thinks he is acting improperly toward the virgin he is engaged to,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if she is getting along in years and he feels he ought to marry,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should do as he wants.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He is not sinning. They should get married.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37</a:t>
            </a:r>
            <a:br>
              <a:rPr lang="ko-KR" altLang="en-US"/>
            </a:br>
            <a:r>
              <a:rPr lang="ko-KR" altLang="en-US"/>
              <a:t>그러나 그가 마음을 확고하게 정하고 부득이한 일도 없고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자기 뜻대로 할 권리가 있어서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자기의 처녀 딸을 그대로 두기로 마음에 작정했다면 그는 잘하는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man who has settled the matter in his own mind,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is under no compulsion but has control over his own will,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who has made up his mind not to marry the virgin-this man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also does the right thing.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38</a:t>
            </a:r>
            <a:br>
              <a:rPr lang="ko-KR" altLang="en-US"/>
            </a:br>
            <a:r>
              <a:rPr lang="ko-KR" altLang="en-US"/>
              <a:t>그러므로 자기의 처녀 딸을 시집보내는 사람도 잘하는 것이지만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시집보내지 않는 사람은 더 잘하는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then, he who marries the virgin does right,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who does not marry her does even better.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39</a:t>
            </a:r>
            <a:br>
              <a:rPr lang="ko-KR" altLang="en-US"/>
            </a:br>
            <a:r>
              <a:rPr lang="ko-KR" altLang="en-US"/>
              <a:t>아내는 남편이 살아 있는 동안 남편에게 매여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남편이 죽으면 자기의 뜻대로 결혼할 자유가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단, 주 안에서만 그렇게 해야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○A woman is bound to her husband as long as he lives.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her husband dies, she is free to marry anyone she wishes,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must belong to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아내는 자기 몸을 자기 마음대로 하지 못하고 오직 남편에게 맡겨야 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이와 같이 남편도 자기 몸을 자기 마음대로 하지 못하고 오직 아내에게 맡겨야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wife's body does not belong to her alone but also to her husband.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same way, the husband's body does not belong to him alone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also to his wife.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40</a:t>
            </a:r>
            <a:br>
              <a:rPr lang="ko-KR" altLang="en-US"/>
            </a:br>
            <a:r>
              <a:rPr lang="ko-KR" altLang="en-US"/>
              <a:t>그러나 내 판단으로는 그녀가 그냥 지내는 것이 더 행복하다고 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나에게도 하나님의 영이 계시다고 생각합니다.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my judgment, she is happier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she stays as she is-and I think that I too have the Spirit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부부간에 서로 멀리하지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단 기도에 전념하기 위해 얼마 동안 떨어져 있기로 합의한 경우는 예외입니다.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그 후에는 다시 합하십시오.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여러분이 절제하지 못하는 틈을 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사탄이 여러분을 유혹할까 염려되기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deprive each other except by mutual consent and for a time,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 may devote yourselves to prayer.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come together again so that Satan will not tempt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of your lack of self-control.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지금 내가 하는 이 말은 권면이지 명령은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say this as a concession, not as a command.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내가 바라기는 모든 사람이 나와 같았으면 좋겠습니다.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사람마다 하나님께 받은 은사가 달라 이런 사람도 있고 저런 사람도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wish that all men were as I am.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each man has his own gift from God; one has this gift, another has that.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내가 결혼하지 않은 사람들과 과부들에게는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나처럼 그냥 혼자 지내는 것이 좋겠다고 말하고 싶습니다.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to the unmarried and the widows I say: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good for them to stay unmarried, as I am.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7장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그러나 만일 절제할 수 없다면 결혼하십시오.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정욕으로 불타는 것보다 결혼하는 것이 낫습니다.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they cannot control themselves, they should marry,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it is better to marry than to burn with passion.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1897</ep:Words>
  <ep:PresentationFormat>와이드스크린</ep:PresentationFormat>
  <ep:Paragraphs>232</ep:Paragraphs>
  <ep:Slides>40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2022-09-07T05:02:59.534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