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이제 우상에게 바쳐진 제물에 대해 말하겠습니다.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우리 모두가 지식이 있는 줄로 압니다.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지식은 사람을 교만하게 하고 사랑은 모두를 이롭게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about food sacrificed to idols: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know that we all possess knowledge.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Knowledge puffs up, but love builds up.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지식이 있는 당신이 우상의 신전에 앉아서 먹는 것을 누가 보면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양심에 거리낌이 있으면서도 용기를 얻어 우상에게 바쳐진 제물을 먹지 않겠습니까?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if anyone with a weak conscience sees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have this knowledge eating in an idol's temple,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won't he be emboldened to eat what has been sacrificed to idols?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그러면 그 연약한 사람은 당신의 지식 때문에 망하게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this weak brother, for whom Christ died, is destroyed by your knowledge.</a:t>
            </a: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이와 같이 여러분이 형제들에게 죄를 지어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약한 양심에 상처를 주는 것은 그리스도께 죄를 짓는 일입니다.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you sin against your brothers in this way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wound their weak conscience, you sin against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그러므로 음식이 내 형제를 넘어지게 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내 형제를 넘어지지 않게 하기 위해 영원히 고기를 먹지 않을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if what I eat causes my brother to fall into sin,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never eat meat again, so that I will not cause him to fall.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만일 누가 무엇을 안다고 자만하면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아직도 마땅히 알아야 할 것을 알지 못하는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man who thinks he knows something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does not yet know as he ought to know.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그러나 하나님을 사랑하는 사람은 하나님께서 그를 알아주십니다.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man who loves God is known by God.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그러므로 우상에게 바쳐진 제물을 먹는 일에 대해 말하자면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세상에 있는 우상은 아무것도 아니며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신은 하나님 한 분밖에 계시지 않는 것을 우리가 알고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then, about eating food sacrificed to idols: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know that an idol is nothing at all in the world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there is no God but one.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비록 하늘이나 땅 위에서 신이라 불리는 것들이 있어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많은 신들과 많은 주들이 있으나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even if there are so-called gods,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in heaven or on earth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(as indeed there are many "gods" and many "lords"),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우리에게는 오직 한 하나님, 곧 아버지가 계실 뿐입니다.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만물이 그분으로부터 왔고 우리도 그분을 위해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한 분이신 주 예수 그리스도가 계시니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만물이 그분으로 인해 존재하고 우리도 그분으로 인해 살아갑니다.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for us there is but one God, the Father,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whom all things came and for whom we live;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there is but one Lord, Jesus Christ,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through whom all things came and through whom we live.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그러나 모든 사람에게 지식이 있는 것은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이들은 지금까지도 우상숭배하는 습관에 젖어 있어서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우상에게 바쳐진 제물을 먹을 때 정말 우상의 것이라고 생각하고 먹으므로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그들의 양심이 약해지고 더러워집니다.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not everyone knows this.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Some people are still so accustomed to idols that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they eat such food they think of it as having been sacrificed to an idol,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since their conscience is weak, it is defiled.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그러나 음식이 우리를 하나님 앞에 내세워 주지 못합니다.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먹지 않는다 해도 해로울 것이 없고 먹는다 해도 이로울 것이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food does not bring us near to God;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no worse if we do not eat, and no better if we do.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8장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그러므로 여러분의 이 자유가 연약한 사람들에게 걸림돌이 되지 않도록 조심하십시오.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 careful, however, that the exercise of your freedom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does not become a stumbling block to the weak.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597</ep:Words>
  <ep:PresentationFormat>와이드스크린</ep:PresentationFormat>
  <ep:Paragraphs>74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2022-09-07T05:35:04.999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