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내가 자유인이 아닙니까? 내가 사도가 아닙니까?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우리 주 예수를 보지 못했습니까?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주 안에서 행한 내 일의 열매가 여러분이 아닙니까?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Am I not free? Am I not an apostle?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Have I not seen Jesus our Lord?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Are you not the result of my work in the Lord?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아니면 다 우리를 위해 하시는 말씀입니까?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그것은 참으로 우리를 위해 기록된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밭을 가는 사람은 소망을 가지고 일하고 곡식을 타작하는 사람은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자기 몫을 얻을 것이라는 소망을 가지고 일하는 것이 당연합니다.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Surely he says this for us, doesn't he?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Yes, this was written for us,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when the plowman plows and the thresher threshes,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ought to do so in the hope of sharing in the harvest.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우리가 여러분에게 영적인 씨앗을 뿌렸다면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여러분에게서 물질적인 것을 거둔다고 해서 그것이 지나친 일이겠습니까?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we have sown spiritual seed among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is it too much if we reap a material harvest from you?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다른 사람들도 여러분에게 이런 권리를 가졌다면 우리는 더욱 그렇지 않겠습니까?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우리는 이 권리를 사용하지 않았고 도리어 모든 것을 참고 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그리스도의 복음을 전하는 데 조금도 방해가 되지 않기 위해서입니다.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others have this right of support from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shouldn't we have it all the more?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we did not use this right. On the contrary,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put up with anything rather than hinder the gospel of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성전에서 일하는 사람들이 성전에서 나는 음식을 먹고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제단을 섬기는 사람들이 제물을 나누는 것을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알지 못합니까?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Don't you know that those who work in the temple get their food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temple, and those who serve at the altar share in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is offered on the altar?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이와 같이 주께서도 복음을 전하는 사람들에게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복음 전하는 일로 먹고 살라고 명하셨습니다.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same way, the Lord has commanded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those who preach the gospel should receive their living from the gospel.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그러나 나는 이런 권리를 일체 사용하지 않았습니다.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이렇게 쓰는 것은 여러분이 내게 그렇게 해 달라는 뜻이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그렇게 하느니 나는 차라리 죽는 편이 낫겠습니다.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아무도 이런 내 자부심을 헛되게 하지 못할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 have not used any of these rights.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am not writing this in the hope that you will do such things for me.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would rather die than have anyone deprive me of this boast.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그러나 내가 복음을 전하는 것은 내게는 자랑할 것이 아닙니다.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그것은 내가 꼭 해야 할 일이기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복음을 전하지 않는다면 내게 화가 미칠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Yet when I preach the gospel, I cannot boast,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 am compelled to preach. Woe to me if I do not preach the gospel!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그러나 내가 자원해 이 일을 행한다면 내게 상이 있을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내가 자원해서 하지 않는다 할지라도 내게는 직무로 맡겨진 일입니다.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I preach voluntarily, I have a reward;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not voluntarily, I am simply discharging the trust committed to me.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그렇다면 어떻게 해야 내게 상이 있겠습니까?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그것은 내가 복음을 전할 때 값없이 전하고 전도자로서 내 권리를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다 사용하지 않는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then is my reward?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Just this: that in preaching the gospel I may offer it free of charge,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so not make use of my rights in preaching it.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내가 모든 사람에 대해 자유로우나 스스로 모든 사람에게 종이 됐습니다.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내가 더 많은 사람을 얻기 위해서입니다.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Though I am free and belong to no man, I make myself a slave to everyone,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win as many as possible.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다른 이들에게는 내가 사도가 아닐지라도 여러분에게는 분명 사도입니다.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주 안에서 내 사도직을 보증하는 표기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Even though I may not be an apostle to others, surely I am to you!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you are the seal of my apostleship in the Lord.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유대 사람들에게 내가 유대 사람처럼 된 것은 유대 사람을 얻기 위해서입니다.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 자신이 율법 아래 있지 않지만 율법 아래 있는 사람들에게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내가 율법 아래 있는 사람처럼 된 것은 그들을 얻기 위해서입니다.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the Jews I became like a Jew, to win the Jews.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those under the law I became like one under the law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(though I myself am not under the law), so as to win those under the law.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내가 그리스도의 율법 아래 있기 때문에 하나님의 율법을 떠난 사람이 아니지만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율법 없는 사람들에게 율법 없는 사람처럼 된 것은 그들을 얻기 위해서입니다.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those not having the law I became like one not having the law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(though I am not free from God's law but am under Christ's law),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as to win those not having the law.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22</a:t>
            </a:r>
            <a:br>
              <a:rPr lang="ko-KR" altLang="en-US"/>
            </a:br>
            <a:r>
              <a:rPr lang="ko-KR" altLang="en-US"/>
              <a:t>연약한 사람들에게 내가 연약한 사람처럼 된 것은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연약한 사람들을 얻기 위해서입니다.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여러 사람에게 여러 모양이 된 것은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어떻게든지 몇 사람이라도 더 구원하기 위함입니다.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the weak I became weak, to win the weak.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have become all things to all men so that by all possible means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I might save some.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23</a:t>
            </a:r>
            <a:br>
              <a:rPr lang="ko-KR" altLang="en-US"/>
            </a:br>
            <a:r>
              <a:rPr lang="ko-KR" altLang="en-US"/>
              <a:t>내가 복음을 위해 이 모든 일을 하고 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그것은 내가 복음이 주는 복에 참여하기 위함입니다.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do all this for the sake of the gospel, that I may share in its blessings.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24</a:t>
            </a:r>
            <a:br>
              <a:rPr lang="ko-KR" altLang="en-US"/>
            </a:br>
            <a:r>
              <a:rPr lang="ko-KR" altLang="en-US"/>
              <a:t>경기장에서 경주자들이 모두 힘껏 달리지만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상을 받는 사람은 오직 한 사람뿐인 것을 여러분이 알지 못합니까?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이와 같이 여러분도 상을 받기 위해 달리십시오.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you not know that in a race all the runners run,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only one gets the prize? Run in such a way as to get the prize.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25</a:t>
            </a:r>
            <a:br>
              <a:rPr lang="ko-KR" altLang="en-US"/>
            </a:br>
            <a:r>
              <a:rPr lang="ko-KR" altLang="en-US"/>
              <a:t>경기에 참가하는 사람은 누구나 모든 일에 절제합니다.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그들은 썩어 없어질 면류관을 얻으려고 절제하지만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썩지 않을 것을 얻으려고 절제합니다.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Everyone who competes in the games goes into strict training.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do it to get a crown that will not last;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we do it to get a crown that will last forever.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26</a:t>
            </a:r>
            <a:br>
              <a:rPr lang="ko-KR" altLang="en-US"/>
            </a:br>
            <a:r>
              <a:rPr lang="ko-KR" altLang="en-US"/>
              <a:t>그러므로 나는 목표가 없는 것처럼 달리지 않고 허공을 치듯이 싸우지 않습니다.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 I do not run like a man running aimlessly;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do not fight like a man beating the air.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27</a:t>
            </a:r>
            <a:br>
              <a:rPr lang="ko-KR" altLang="en-US"/>
            </a:br>
            <a:r>
              <a:rPr lang="ko-KR" altLang="en-US"/>
              <a:t>내가 내 몸을 쳐 복종시키는 이유는 내가 다른 사람에게는 복음을 전하고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도리어 나 자신은 버림받지 않도록 하기 위함입니다.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No, I beat my body and make it my slave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after I have preached to others,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myself will not be disqualified for the prize.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나를 비판하는 사람들에 대해 나는 이렇게 대답합니다.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my defense to those who sit in judgment on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우리에게 먹고 마실 권리가 없습니까?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Don't we have the right to food and drink?</a:t>
            </a: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우리라고 다른 사도들이나 주의 형제들이나 게바처럼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그리스도를 믿는 아내를 데리고 다닐 권리가 없습니까?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Don't we have the right to take a believing wife along with us,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do the other apostles and the Lord's brothers and Cephas?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또 나와 바나바만 일하지 않을 권리가 없습니까?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Or is it only I and Barnabas who must work for a living?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누가 자기의 돈을 들여 군인으로 복무하겠습니까?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누가 포도원을 만들고 그 열매를 먹지 않겠습니까?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누가 양 떼를 치면서 그 젖을 먹지 않겠습니까?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serves as a soldier at his own expense?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plants a vineyard and does not eat of its grapes?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tends a flock and does not drink of the milk?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내가 단지 세상의 관습을 따라 말하는 것입니까?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율법도 이것을 말하지 않습니까?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I say this merely from a human point of view?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Doesn't the Law say the same thing?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9장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모세의 율법에 기록되기를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“곡식을 밟아 떠는 소에게 망을 씌우지 말라” 고 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이것이 하나님께서 소를 걱정해서 하신 말씀입니까?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it is written in the Law of Moses: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"Do not muzzle an ox while it is treading out the grain."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Is it about oxen that God is concerned?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1326</ep:Words>
  <ep:PresentationFormat>와이드스크린</ep:PresentationFormat>
  <ep:Paragraphs>158</ep:Paragraphs>
  <ep:Slides>27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ep:HeadingPairs>
  <ep:TitlesOfParts>
    <vt:vector size="28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2022-09-07T06:56:01.602</dcterms:modified>
  <cp:revision>134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