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하나님의 뜻으로 그리스도 예수의 사도가 된 바울과 형제 디모데는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고린도에 있는 하나님의 교회와 온 아가야에 있는 모든 성도들에게 편지를 씁니다.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Paul, an apostle of Christ Jesus by the will of God, and Timothy our brother,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church of God in Corinth, together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all the saints throughout Achaia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10</a:t>
            </a:r>
            <a:br>
              <a:rPr lang="en-US" altLang="ko-KR"/>
            </a:br>
            <a:r>
              <a:rPr lang="en-US" altLang="ko-KR"/>
              <a:t>그분은 우리를 과거에도 그렇게 큰 죽음에서 건지셨고 또 미래에도 건지실 분입니다.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또 우리는 하나님이 이후에도 건져 주실 것을 소망합니다.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He has delivered us from such a deadly peril, and he will deliver us.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On him we have set our hope that he will continue to deliver us,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11</a:t>
            </a:r>
            <a:br>
              <a:rPr lang="en-US" altLang="ko-KR"/>
            </a:br>
            <a:r>
              <a:rPr lang="en-US" altLang="ko-KR"/>
              <a:t>여러분도 우리를 위해 기도로 협력해 주십시오.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이는 많은 사람의 기도로 우리가 받은 은사로 인해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우리 때문에 많은 사람이 하나님께 감사하게 하려는 것입니다.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as you help us by your prayers.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Then many will give thanks on our behalf for the gracious favor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granted us in answer to the prayers of many.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12</a:t>
            </a:r>
            <a:br>
              <a:rPr lang="en-US" altLang="ko-KR"/>
            </a:br>
            <a:r>
              <a:rPr lang="en-US" altLang="ko-KR"/>
              <a:t>우리의 자랑은 이것입니다.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곧 우리의 양심이 증거하는 것인데 우리가 세상에서 행할 때,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특히 여러분에 대해 행할 때는 더욱더 하나님의 순수하심과 진실하심으로 행했고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육체의 지혜로 하지 않았고 하나님의 은혜로 행했다는 것입니다.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Now this is our boast: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Our conscience testifies that we have conducted ourselves in the world,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and especially in our relations with you, in the holiness and sincerity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that are from God. We have done so not according to worldly wisdom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 but according to God's grace.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13</a:t>
            </a:r>
            <a:br>
              <a:rPr lang="en-US" altLang="ko-KR"/>
            </a:br>
            <a:r>
              <a:rPr lang="en-US" altLang="ko-KR"/>
              <a:t>우리는 여러분이 읽고 아는 것 외에 아무것도 다른 것들을 쓰고 있는 것이 아닙니다.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그러므로 나는 여러분이 완전히 알 수 있기를 바랍니다.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For we do not write you anything you cannot read or understand.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And I hope that,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14</a:t>
            </a:r>
            <a:br>
              <a:rPr lang="en-US" altLang="ko-KR"/>
            </a:br>
            <a:r>
              <a:rPr lang="en-US" altLang="ko-KR"/>
              <a:t>여러분이 이미 부분적으로 우리를 알았습니다.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그러나 우리 주 예수의 날에는 여러분이 우리의 자랑거리이듯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우리는 여러분의 자랑거리가 될 것입니다.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as you have understood us in part,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you will come to understand fully that you can boast of us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just as we will boast of you in the day of the Lord Jesus.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15</a:t>
            </a:r>
            <a:br>
              <a:rPr lang="en-US" altLang="ko-KR"/>
            </a:br>
            <a:r>
              <a:rPr lang="en-US" altLang="ko-KR"/>
              <a:t>나는 이런 확신이 있으므로 먼저 여러분에게 가기를 원했습니다.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이는 여러분으로 하여금 다시 두 번째 은혜를 받게 하기 위함입니다.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Because I was confident of this,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I planned to visit you first so that you might benefit twice.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16</a:t>
            </a:r>
            <a:br>
              <a:rPr lang="en-US" altLang="ko-KR"/>
            </a:br>
            <a:r>
              <a:rPr lang="en-US" altLang="ko-KR"/>
              <a:t>나는 여러분을 방문하고 마케도니아로 갔다가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다시 마케도니아에서 여러분에게로 돌아와 여러분의 파송을 받고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유대로 가고자 했습니다.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I planned to visit you on my way to Macedonia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and to come back to you from Macedonia,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and then to have you send me on my way to Judea.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17</a:t>
            </a:r>
            <a:br>
              <a:rPr lang="en-US" altLang="ko-KR"/>
            </a:br>
            <a:r>
              <a:rPr lang="en-US" altLang="ko-KR"/>
              <a:t>내가 이렇게 계획할 때 어찌 경솔히 행했겠습니까?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또 내가 이렇게 계획할 때 “예, 예”라고 했다가 금방 “아니오, 아니오”라고 하려고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육체를 따라 계획하고 있는 것입니까?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When I planned this, did I do it lightly?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Or do I make my plans in a worldly manner so that in the same breath I say,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"Yes, yes" and "No, no"?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18</a:t>
            </a:r>
            <a:br>
              <a:rPr lang="en-US" altLang="ko-KR"/>
            </a:br>
            <a:r>
              <a:rPr lang="en-US" altLang="ko-KR"/>
              <a:t>하나님은 신실하십니다.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우리가 여러분에게 한 말은 “예”가 “아니오”로 된 적이 없었다는 사실에 대해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하나님이 신실한 증인이십니다.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But as surely as God is faithful, our message to you is not "Yes" and "No."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19</a:t>
            </a:r>
            <a:br>
              <a:rPr lang="en-US" altLang="ko-KR"/>
            </a:br>
            <a:r>
              <a:rPr lang="en-US" altLang="ko-KR"/>
              <a:t>우리, 곧 나와 실루아노와 디모데를 통해서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여러분 가운데 전파된 하나님의 아들 예수 그리스도는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“예”가 “아니오”로 된 적이 없습니다. 그 안에는 오직 “예”만 있을 뿐입니다.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For the Son of God, Jesus Christ,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who was preached among you by me and Silas and Timothy,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was not "Yes" and "No," but in him it has always been "Yes."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하나님 우리 아버지와 주 예수 그리스도께로부터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은혜와 평화가 여러분에게 있기를 빕니다.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Grace and peace to you from God our Father and the Lord Jesus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20</a:t>
            </a:r>
            <a:br>
              <a:rPr lang="en-US" altLang="ko-KR"/>
            </a:br>
            <a:r>
              <a:rPr lang="en-US" altLang="ko-KR"/>
              <a:t>하나님의 약속은 그리스도 안에서 얼마든지 “예”가 됩니다.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그러므로 우리는 그를 통해 “아멘”으로 하나님께 영광을 돌립니다.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For no matter how many promises God has made, they are "Yes" in Christ.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And so through him the "Amen" is spoken by us to the glory of God.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21</a:t>
            </a:r>
            <a:br>
              <a:rPr lang="en-US" altLang="ko-KR"/>
            </a:br>
            <a:r>
              <a:rPr lang="en-US" altLang="ko-KR"/>
              <a:t>여러분과 함께 우리를 그리스도 안에서 굳건하게 하시고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또 우리에게 기름을 부어 주신 이는 하나님이십니다.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Now it is God who makes both us and you stand firm in Christ.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He anointed us,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22</a:t>
            </a:r>
            <a:br>
              <a:rPr lang="en-US" altLang="ko-KR"/>
            </a:br>
            <a:r>
              <a:rPr lang="en-US" altLang="ko-KR"/>
              <a:t>또한 그분은 우리를 인 치시고 보증으로 우리 마음속에 성령을 주셨습니다.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set his seal of ownership on us, and put his Spirit in our hearts as a deposit,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guaranteeing what is to come.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내가 내 목숨을 걸고 하나님을 증인으로 모시고 말하는데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더 이상 고린도로 가지 않은 것은 여러분을 아끼기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call God as my witness that it was in order to spare you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I did not return to Corinth.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24</a:t>
            </a:r>
            <a:br>
              <a:rPr lang="ko-KR" altLang="en-US"/>
            </a:br>
            <a:r>
              <a:rPr lang="ko-KR" altLang="en-US"/>
              <a:t>우리는 여러분의 믿음을 주관하려는 것이 아니라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다만 여러분의 기쁨을 돕는 사람이 되려는 것입니다.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이미 믿음 위에 굳게 서 있기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that we lord it over your faith,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we work with you for your joy, because it is by faith you stand firm.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하나님, 곧 주 예수 그리스도의 아버지, 자비의 아버지,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위로의 하나님께서는 찬양받으실 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Praise be to the God and Father of our Lord Jesus Christ,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the Father of compassion and the God of all comfort,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그분은 우리의 모든 환난 가운데서 우리를 위로하는 분이시기 때문입니다.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하나님께 받는 위로로 인해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우리도 환난 가운데 있는 사람들을 위로할 수 있게 하시는 분이십니다.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comforts us in all our troubles,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s</a:t>
            </a:r>
            <a:r>
              <a:rPr lang="ko-KR" altLang="en-US"/>
              <a:t>o that we can comfort those in any trouble with the comfort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ourselves have received from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그리스도의 고난이 우리에게 넘치는 것같이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위로도 그리스도를 통해서 넘칩니다.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just as the sufferings of Christ flow over into our lives,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s</a:t>
            </a:r>
            <a:r>
              <a:rPr lang="ko-KR" altLang="en-US"/>
              <a:t>o also through Christ our comfort overflows.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우리가 고난당하는 것도 여러분을 위로하고 구원하기 위한 것이요,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위로받는 것도 여러분을 위로하기 위한 것입니다.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위로가 여러분 가운데 역사함으로 여러분이 우리가 당하고 있는 것과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동일한 고난을 당할 때도 잘 견뎌 내게 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we are distressed, it is for your comfort and salvation;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we are comforted, it is for your comfort,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which produces in you patient endurance of the same sufferings we suffer.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여러분에 대한 우리의 소망은 굳건합니다.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고난에 함께 참여하는 것처럼 위로에도 함께 참여하는 것을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알고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our hope for you is firm,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we know that just as you share in our sufferings,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also you share in our comfort.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형제들이여, 우리가 아시아에서 당한 환난에 대해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알지 못하기를 원치 않습니다.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힘에 지나도록 심한 고난을 받아 살 소망까지 끊어질 지경이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do not want you to be uninformed, brothers, about the hardships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suffered in the province of Asia.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were under great pressure, far beyond our ability to endure,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we despaired even of life.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고린도후서 2 Corinthians | 1장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9</a:t>
            </a:r>
            <a:br>
              <a:rPr lang="en-US" altLang="ko-KR"/>
            </a:br>
            <a:r>
              <a:rPr lang="en-US" altLang="ko-KR"/>
              <a:t>우리는 마음에 사형선고를 내려야 했습니다.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그렇게 된 것은 우리 자신을 의지하지 않고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죽은 사람들을 살리시는 하나님만 의지하도록 하기 위함이었습니다.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Indeed, in our hearts we felt the sentence of death.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But this happened that we might not rely on ourselves but on God,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who raises the dead.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1130</ep:Words>
  <ep:PresentationFormat>와이드스크린</ep:PresentationFormat>
  <ep:Paragraphs>147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2022-09-08T06:47:01.017</dcterms:modified>
  <cp:revision>130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