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5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여러분과 얼굴을 마주대하고 있을 때는 유순하나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떠나 있으면 여러분에 대해 강경한 나 바울은 이제 그리스도의 온유와 관용으로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친히 여러분에게 권면합니다.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By the meekness and gentleness of Christ, I appeal to you -- I, Paul,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am "timid" when face to face with you, but "bold" when away!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어떤 사람들은 말하기를 “그의 편지들은 무게가 있고 힘이 있으나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직접 대해 보면 약하고 말도 시원치 않다”라고 말합니다.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some say, "His letters are weighty and forceful,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 person he is unimpressive and his speaking amounts to nothing."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그러나 이런 사람들은 떠나 있을 때 편지로 보는 그 모습이,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함께 있을 때 행하는 행동 그대로인 것을 알아야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Such people should realize that what we are in our letters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we are absent, we will be in our actions when we are present.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우리는 자화자찬하는 사람들의 아류가 되거나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 사람들과 비교하려 하지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그들은 자기들끼리 재고 자기들끼리 비교하니 지혜롭지 못합니다.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do not dare to classify or compare ourselves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some who commend themselves.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they measure themselves by themselves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compare themselves with themselves, they are not wise.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그러나 우리는 정도 이상으로 자랑하지 않고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하나님께서 정해 주신 분량의 범위 안에서 자랑하려고 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자랑은 곧 우리가 여러분에게까지 다다른 정도입니다.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We, however, will not boast beyond proper limits,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will confine our boasting to the field God has assigned to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field that reaches even to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우리는 여러분에게 가지 못할 사람들로서 스스로 과신해 나아갔던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그리스도의 복음 안에서 여러분에게까지 갔던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not going too far in our boasting,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would be the case if we had not come to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did get as far as you with the gospel of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또한 우리는 다른 사람의 수고를 가지고 분량 밖의 자랑을 하는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다만 우리가 바라는 것은 여러분의 믿음이 자라남으로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활동 영역이 여러분 가운데서 크게 확대되는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Neither do we go beyond our limits by boasting of work done by others.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Our hope is that, as your faith continues to grow,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our area of activity among you will greatly expand,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그래서 결국 여러분의 지역 너머까지 복음을 전파하기 위한 것이지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다른 사람의 영역에 이미 마련된 것들을 가지고 자랑하기 위한 것이 아닙니다.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we can preach the gospel in the regions beyond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do not want to boast about work already done in another man's territory.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“자랑하는 사람은 주 안에서 자랑하도록 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But, "Let him who boasts boast in the Lord."</a:t>
            </a: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옳다 인정함을 받는 사람은 자화자찬하는 사람이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주께서 칭찬하시는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it is not the one who commends himself who is approved,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one whom the Lord commends.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내가 여러분에게 요청하는 것은 내가 여러분에게 갈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육체를 따라 행한다고 여기는 사람들에게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단호히 대처하는 것같이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강경한 태도로 대하지 않도록 해 달라는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beg you that when I come I may not have to be as bold as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 expect to be toward some people who think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that we live by the standards of this world.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비록 우리가 육체를 입고 살고 있지만 육체를 따라 싸우지 않기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though we live in the world, we do not wage war as the world does.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우리가 가지고 싸우는 무기는 육체에 속한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견고한 요새를 무너뜨리는 하나님의 능력입니다.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모든 궤변을 무너뜨리고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weapons we fight with are not the weapons of the world.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contrary, they have divine power to demolish strongholds.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하나님을 아는 지식을 대적해서 스스로 높아진 모든 주장을 무너뜨리고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생각을 사로잡아 그리스도께 복종시킵니다.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demolish arguments and every pretension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sets itself up against the knowledge of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 take captive every thought to make it obedient to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이와 더불어 우리는 여러분의 순종이 온전하게 됐을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순종치 않는 사람들을 벌하기 위해 준비하고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 will be ready to punish every act of disobedience,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once your obedience is complete.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여러분의 눈앞에 있는 것들을 보십시오.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어떤 사람이 자기 자신이 그리스도께 속한 사람이라고 확신한다면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그가 그리스도께 속한 것처럼 우리도 또한 그러하다는 것을 생각하게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are looking only on the surface of things.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is confident that he belongs to Christ,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should consider again that we belong to Christ just as much as he.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만일 우리가 우리의 권세를 좀 지나치게 자랑한다 해도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여러분을 파멸시키기 위해서가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세우기 위해 주께서 우리에게 주신 것이므로 우리는 부끄럽지 않을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even if I boast somewhat freely about the authority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gave us for building you up rather than pulling you down,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not be ashamed of 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나는 편지로 여러분을 두렵게 하려는 것처럼 보이고 싶지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want to seem to be trying to frighten you with my letters.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848</ep:Words>
  <ep:PresentationFormat>와이드스크린</ep:PresentationFormat>
  <ep:Paragraphs>102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2022-09-08T09:05:20.223</dcterms:modified>
  <cp:revision>135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