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여러분은 내가 좀 어리석어 보이더라도 용납해 주시기 바랍니다.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꼭 나를 용납해 주십시오.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hope you will put up with a little of my foolishness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you are already doing that.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그리스도의 진리가 내 안에 있는 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 이 자랑은 아가야 여러 지방에서 중지되지 않을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surely as the truth of Christ is in me,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nobody in the regions of Achaia will stop this boasting of mine.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왜 그렇습니까? 내가 여러분을 사랑하지 않기 때문입니까?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하나님이 아십니다.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Why? Because I do not love you? God knows I do!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나는 내가 행하는 일을 계속 행할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목적은 우리와 똑같은 일을 한다고 자랑하기 위해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기회를 엿보는 사람들의 기회를 끊어 버리려는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will keep on doing what I am doing in order to cut the ground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under those who want an opportunity to be considered equal with us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things they boast about.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그런 사람들은 거짓 사도들이요, 가증된 일꾼들이요,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자신을 그리스도의 사도들로 가장하는 사람들입니다.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such men are false apostles, deceitful workmen,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masquerading as apostles of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그러나 놀랄 것이 없습니다.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이유는 사탄도 자신을 빛의 천사로 가장하기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no wonder, for Satan himself masquerades as an angel of light.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그러므로 사탄의 일꾼들이 의의 일꾼들인 양 가장하는 것은 대단한 일이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그들의 결국은 그들이 행한 대로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is not surprising, then, if his servants masquerade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servants of righteousness. Their end will be what their actions deserve.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내가 다시 말합니다. 아무도 나를 어리석은 사람으로 생각지 마십시오.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만일 여러분이 그렇게 못하겠다면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나를 어리석은 사람으로 받아들여 나로 조금 자랑하게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repeat: Let no one take me for a fool. But if you do,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then receive me just as you would a fool, so that I may do a little boasting.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지금 내가 말하는 것은 주의 지시하심을 따라 말하는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어리석은 사람같이 확신 가운데 자랑하는 것뿐입니다.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this self-confident boasting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I am not talking as the Lord would, but as a fool.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많은 사람이 육신을 따라 자랑하니 나 또한 자랑해 보겠습니다.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many are boasting in the way the world does, I too will boast.</a:t>
            </a: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여러분이 스스로 지혜롭다고 생각하면서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어리석은 사람들을 잘도 용납하기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gladly put up with fools since you are so wise!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왜냐하면 나는 하나님의 열심으로 여러분을 위해 열심을 내고 있기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여러분을 순결한 처녀로 한 남편인 그리스도께 드리려고 약혼시켰습니다.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jealous for you with a godly jealousy.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promised you to one husband, to Christ,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I might present you as a pure virgin to him.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여러분은 누가 여러분을 종으로 삼거나 누가 여러분을 삼켜 버리거나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여러분을 이용하거나 누가 여러분을 붕붕 띄우거나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여러분의 뺨을 칠지라도 잘도 용납합니다.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fact, you even put up with anyone who enslaves you or exploits you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takes advantage of you or pushes himself forward or slaps you in the face.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우리의 약한 모습 그대로 내가 욕을 하듯이 말합니다.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누가 감히 무엇을 자랑한다면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나도 감히 어리석음을 무릅쓰고 자랑 좀 하겠습니다.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my shame I admit that we were too weak for that!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anyone else dares to boast about -- I am speaking as a fool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also dare to boast about.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그들이 히브리 사람입니까? 나 역시 그렇습니다.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그들이 이스라엘 사람입니까? 나 역시 그렇습니다.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그들이 아브라함의 자손입니까? 나 역시 그렇습니다.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they Hebrews? So am I.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they Israelites? So am I.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they Abraham's descendants? So am I.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그들이 그리스도의 일꾼입니까?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정신 나간 사람처럼 말합니다만 나는 그 이상입니다.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수고도 많이 하고 매도 수없이 맞고 감옥살이도 많이 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죽을 고비도 여러 번 넘겼습니다.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they servants of Christ?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(I am out of my mind to talk like this.)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more. I have worked much harder, been in prison more frequently,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been flogged more severely, and been exposed to death again and again.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유대 사람들에게 40에 하나 감한 매를 다섯 번이나 맞았고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Five times I received from the Jews the forty lashes minus one.</a:t>
            </a:r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세 번 채찍으로 맞았고 한 번 돌로 맞았고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세 번이나 파선을 당했고 밤낮 하루 꼬박을 바다에서 헤맨 적도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Three times I was beaten with rods, once I was stoned,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three times I was shipwrecked, I spent a night and a day in the open sea,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나는 수차례에 걸친 여행에서 강의 위험과 강도의 위험과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동족의 위험과 이방 사람의 위험과 도시의 위험과 광야의 위험과 바다의 위험과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거짓 형제들의 위험을 겪었습니다.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been constantly on the move.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been in danger from rivers, in danger from bandits,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danger from my own countrymen, in danger from Gentiles;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danger in the city, in danger in the country, in danger at sea;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in danger from false brothers.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나는 또 수고와 곤고와 종종 자지 못하는 것과 배고픔과 목마름과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때로 아무 먹을 것도 없는 것과 추위와 헐벗음 가운데 지냈습니다.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labored and toiled and have often gone without sleep;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known hunger and thirst and have often gone without food;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been cold and naked.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그런데 이와 별도로 날마다 나를 억누르는 것이 있으니,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내가 모든 교회를 위해 염려하는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Besides everything else,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face daily the pressure of my concern for all the churches.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29</a:t>
            </a:r>
            <a:br>
              <a:rPr lang="ko-KR" altLang="en-US"/>
            </a:br>
            <a:r>
              <a:rPr lang="ko-KR" altLang="en-US"/>
              <a:t>누가 약해지면 나도 약해지지 않겠습니까?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죄에 빠지면 내 마음이 타지 않겠습니까?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is weak, and I do not feel weak?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is led into sin, and I do not inwardly burn?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그러나 나는 뱀이 그의 간교한 꾀로 하와를 속인 것처럼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여러분의 마음이 그리스도께 대한 순전함과 정결함을 버리고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부패하게 될까 두렵습니다.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am afraid that just as Eve was deceived by the serpent's cunning,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your minds may somehow be led astray from your sincere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pure devotion to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자랑해야 한다면 나는 내 약한 것들을 자랑하겠습니다.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must boast, I will boast of the things that show my weakness.</a:t>
            </a:r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31</a:t>
            </a:r>
            <a:br>
              <a:rPr lang="ko-KR" altLang="en-US"/>
            </a:br>
            <a:r>
              <a:rPr lang="ko-KR" altLang="en-US"/>
              <a:t>영원히 찬양받으실 하나님,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주 예수의 아버지께서는 내가 거짓말 하지 않는 것을 아십니다.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God and Father of the Lord Jesus, who is to be praised forever,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knows that I am not lying.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32</a:t>
            </a:r>
            <a:br>
              <a:rPr lang="ko-KR" altLang="en-US"/>
            </a:br>
            <a:r>
              <a:rPr lang="ko-KR" altLang="en-US"/>
              <a:t>다메섹에서 아레다 왕의 관리가 나를 체포하려고 다메섹 성을 지켰으나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Damascus the governor under King Aretas had the city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Damascenes guarded in order to arrest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33</a:t>
            </a:r>
            <a:br>
              <a:rPr lang="ko-KR" altLang="en-US"/>
            </a:br>
            <a:r>
              <a:rPr lang="ko-KR" altLang="en-US"/>
              <a:t>내가 창문으로 광주리를 타고 성벽을 내려가 그 손에서 벗어났습니다.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was lowered in a basket from a window in the wall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slipped through his hands.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누가 여러분에게 와서 우리가 전파하지 않은 다른 예수를 전파하거나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우리의 복음 전파를 통해 받지 않은 다른 영을 받게 하거나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받지 않은 다른 복음을 받게 해도 여러분은 잘도 용납하고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if someone comes to you and preaches a Jesus other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than the Jesus we preached, or if you receive a different spirit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one you received, or a different gospel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one you accepted, you put up with it easily enough.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저 위대한 사도들보다도 조금도 못하다고 생각하지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do not think I am in the least inferior to those "super-apostles."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비록 내가 말에는 능하지 못하나 지식에는 그렇지 않습니다.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이 점을 모든 사람들 가운데서 여러 모양으로 여러분에게 나타내 보였습니다.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may not be a trained speaker, but I do have knowledge.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have made this perfectly clear to you in every way.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내가 여러분을 높이려고 나 자신을 낮춰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복음을 값없이 여러분에게 전한 것이 죄를 지은 것입니까?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Was it a sin for me to lower myself in order to elevate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by preaching the gospel of God to you free of charge?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여러분을 섬기기 위해 받은 비용은 다른 교회들로부터 강권해 타낸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robbed other churches by receiving support from them so as to serve you.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그리고 내가 여러분과 함께 있는 동안 빈곤했으나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아무에게도 폐를 끼치지 않은 것은 마케도니아에서 온 형제들이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 필요를 채워 주었기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모든 일에 여러분에게 짐이 되지 않으려고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스스로 조심했거니와 앞으로도 조심할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when I was with you and needed something,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was not a burden to anyone, for the brothers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came from Macedonia supplied what I needed.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I have kept myself from being a burden to you in any way,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will continue to do so.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1451</ep:Words>
  <ep:PresentationFormat>와이드스크린</ep:PresentationFormat>
  <ep:Paragraphs>179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2022-09-08T09:14:05.815</dcterms:modified>
  <cp:revision>132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