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autoCompressPictures="0">
  <p:sldMasterIdLst>
    <p:sldMasterId id="2147483746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22633" autoAdjust="0"/>
    <p:restoredTop sz="94807"/>
  </p:normalViewPr>
  <p:slideViewPr>
    <p:cSldViewPr snapToGrid="0" snapToObjects="1">
      <p:cViewPr varScale="1">
        <p:scale>
          <a:sx n="100" d="100"/>
          <a:sy n="100" d="100"/>
        </p:scale>
        <p:origin x="115" y="182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8.xml"  /><Relationship Id="rId21" Type="http://schemas.openxmlformats.org/officeDocument/2006/relationships/slide" Target="slides/slide19.xml"  /><Relationship Id="rId22" Type="http://schemas.openxmlformats.org/officeDocument/2006/relationships/slide" Target="slides/slide20.xml"  /><Relationship Id="rId23" Type="http://schemas.openxmlformats.org/officeDocument/2006/relationships/slide" Target="slides/slide21.xml"  /><Relationship Id="rId24" Type="http://schemas.openxmlformats.org/officeDocument/2006/relationships/presProps" Target="presProps.xml"  /><Relationship Id="rId25" Type="http://schemas.openxmlformats.org/officeDocument/2006/relationships/viewProps" Target="viewProps.xml"  /><Relationship Id="rId26" Type="http://schemas.openxmlformats.org/officeDocument/2006/relationships/theme" Target="theme/theme1.xml"  /><Relationship Id="rId27" Type="http://schemas.openxmlformats.org/officeDocument/2006/relationships/tableStyles" Target="tableStyles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kumimoji="1" lang="ko-KR" altLang="en-US"/>
              <a:t/>
            </a:r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FF6D1817-882F-4A44-92A5-C0EF71714840}" type="datetime1">
              <a:rPr kumimoji="1" lang="ko-KR" altLang="en-US"/>
              <a:pPr lvl="0">
                <a:defRPr/>
              </a:pPr>
              <a:t>2022-09-08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kumimoji="1" lang="ko-KR" altLang="en-US"/>
              <a:t>마스터 텍스트 스타일을 편집하려면 클릭</a:t>
            </a:r>
            <a:endParaRPr kumimoji="1" lang="ko-KR" altLang="en-US"/>
          </a:p>
          <a:p>
            <a:pPr lvl="1">
              <a:defRPr/>
            </a:pPr>
            <a:r>
              <a:rPr kumimoji="1" lang="ko-KR" altLang="en-US"/>
              <a:t>두 번째 수준</a:t>
            </a:r>
            <a:endParaRPr kumimoji="1" lang="ko-KR" altLang="en-US"/>
          </a:p>
          <a:p>
            <a:pPr lvl="2">
              <a:defRPr/>
            </a:pPr>
            <a:r>
              <a:rPr kumimoji="1" lang="ko-KR" altLang="en-US"/>
              <a:t>세 번째 수준</a:t>
            </a:r>
            <a:endParaRPr kumimoji="1" lang="ko-KR" altLang="en-US"/>
          </a:p>
          <a:p>
            <a:pPr lvl="3">
              <a:defRPr/>
            </a:pPr>
            <a:r>
              <a:rPr kumimoji="1" lang="ko-KR" altLang="en-US"/>
              <a:t>네 번째 수준</a:t>
            </a:r>
            <a:endParaRPr kumimoji="1" lang="ko-KR" altLang="en-US"/>
          </a:p>
          <a:p>
            <a:pPr lvl="4">
              <a:defRPr/>
            </a:pPr>
            <a:r>
              <a:rPr kumimoji="1" lang="ko-KR" altLang="en-US"/>
              <a:t>다섯 번째 수준</a:t>
            </a:r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kumimoji="1" lang="ko-KR" altLang="en-US"/>
              <a:t/>
            </a:r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4879D9AA-53CD-A94B-9002-8F3D2BD40A7E}" type="slidenum">
              <a:rPr kumimoji="1" lang="ko-KR" altLang="en-US"/>
              <a:pPr lvl="0">
                <a:defRPr/>
              </a:pPr>
              <a:t>‹#›</a:t>
            </a:fld>
            <a:endParaRPr kumimoji="1"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고린도후서 2 Corinthians | 12장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﻿1</a:t>
            </a:r>
            <a:br>
              <a:rPr lang="ko-KR" altLang="en-US"/>
            </a:br>
            <a:r>
              <a:rPr lang="ko-KR" altLang="en-US"/>
              <a:t>내가 좀 더 자랑을 해야겠습니다.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이것은 유익하지 않은 일이지만 주께서 주신 환상과 계시에 대해 더 말해 보겠습니다.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I must go on boasting. Although there is nothing to be gained,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I will go on to visions and revelations from the Lord.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고린도후서 2 Corinthians | 12장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10</a:t>
            </a:r>
            <a:br>
              <a:rPr lang="ko-KR" altLang="en-US"/>
            </a:br>
            <a:r>
              <a:rPr lang="ko-KR" altLang="en-US"/>
              <a:t>그러므로 나는 그리스도를 위해 약한 것들과 모욕과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궁핍과 핍박과곤경 가운데 있으면서도 기뻐합니다.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왜냐하면 내가 약할 그때에 곧 강하기 때문입니다.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That is why, for Christ's sake,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I delight in weaknesses, in insults, in hardships, in persecutions, in difficulties.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For when I am weak, then I am strong.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고린도후서 2 Corinthians | 12장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11</a:t>
            </a:r>
            <a:br>
              <a:rPr lang="ko-KR" altLang="en-US"/>
            </a:br>
            <a:r>
              <a:rPr lang="ko-KR" altLang="en-US"/>
              <a:t>내가 어리석은 사람이 되고 말았습니다.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왜냐하면 여러분이 나를 그렇게 강요했기 때문입니다.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그런데 사실 나는 여러분에게 인정을 받아 마땅합니다.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비록 내가 보잘것없는 사람이지만 저 위대한 사도들보다 못하지 않기 때문입니다.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I have made a fool of myself, but you drove me to it.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 I ought to have been commended by you,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for I am not in the least inferior to the "super-apostles,"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even though I am nothing.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고린도후서 2 Corinthians | 12장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12</a:t>
            </a:r>
            <a:br>
              <a:rPr lang="ko-KR" altLang="en-US"/>
            </a:br>
            <a:r>
              <a:rPr lang="ko-KR" altLang="en-US"/>
              <a:t>진정한 사도의 표적들이 오래 참음과 표적과 기적과 능력과 더불어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여러분 가운데 나타났습니다.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The things that mark an apostle -- signs, wonders and miracles --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 were done among you with great perseverance.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고린도후서 2 Corinthians | 12장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13</a:t>
            </a:r>
            <a:br>
              <a:rPr lang="ko-KR" altLang="en-US"/>
            </a:br>
            <a:r>
              <a:rPr lang="ko-KR" altLang="en-US"/>
              <a:t>나 자신이 여러분에게 폐를 끼치지 않은 것 외에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내가 다른 교회들보다 여러분에게 못해 준 것이 무엇입니까?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그것이 잘못이었다면 여러분은 이러한 내 잘못을 용서하십시오.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How were you inferior to the other churches,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except that I was never a burden to you? Forgive me this wrong!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고린도후서 2 Corinthians | 12장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14</a:t>
            </a:r>
            <a:br>
              <a:rPr lang="ko-KR" altLang="en-US"/>
            </a:br>
            <a:r>
              <a:rPr lang="ko-KR" altLang="en-US"/>
              <a:t>내가 이제 세 번째로 여러분에게 갈 준비가 돼 있으나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여러분에게 폐를 끼치지는 않을 것입니다.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내가 원하는 것은 여러분의 재물이 아니라 여러분 자신이기 때문입니다.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자녀가 부모를 위해 저축하는 것이 아니라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부모가 자녀를 위해 저축하는 것이 마땅합니다.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Now I am ready to visit you for the third time,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and I will not be a burden to you,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because what I want is not your possessions but you.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After all, children should not have to save up for their parents,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but parents for their children.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고린도후서 2 Corinthians | 12장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15</a:t>
            </a:r>
            <a:br>
              <a:rPr lang="ko-KR" altLang="en-US"/>
            </a:br>
            <a:r>
              <a:rPr lang="ko-KR" altLang="en-US"/>
              <a:t>그러므로 나는 여러분의 영혼을 위해 내가 가진 것을 기쁘게 소비하고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나 자신도 다 소비할 정도로 희생할 것입니다.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내가 여러분을 더욱 사랑하면 내가 덜 사랑을 받겠습니까?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So I will very gladly spend for you everything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I have and expend myself as well.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If I love you more, will you love me less?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고린도후서 2 Corinthians | 12장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16</a:t>
            </a:r>
            <a:br>
              <a:rPr lang="ko-KR" altLang="en-US"/>
            </a:br>
            <a:r>
              <a:rPr lang="ko-KR" altLang="en-US"/>
              <a:t>아무튼 나는 여러분에게 폐를 끼친 적이 없습니다.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그러나 그들은 내가 간교한 속임수로 여러분을 이용했다고 합니다.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Be that as it may, I have not been a burden to you.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Yet, crafty fellow that I am, I caught you by trickery!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고린도후서 2 Corinthians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17</a:t>
            </a:r>
            <a:br/>
            <a:r>
              <a:t>내가 여러분에게 보낸 어떤 사람을 통해 여러분을 착취한 적이 있습니까?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Did I exploit you through any of the men I sent you?</a:t>
            </a:r>
          </a:p>
        </p:txBody>
      </p:sp>
    </p:spTree>
  </p:cSld>
  <p:clrMapOvr>
    <a:masterClrMapping/>
  </p:clrMapOvr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고린도후서 2 Corinthians | 12장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18</a:t>
            </a:r>
            <a:br>
              <a:rPr lang="ko-KR" altLang="en-US"/>
            </a:br>
            <a:r>
              <a:rPr lang="ko-KR" altLang="en-US"/>
              <a:t>내가 디도를 권해 한 형제와 함께 여러분에게 가게 했는데,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디도가 여러분을 착취했습니까?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우리가 같은 영으로 행하고 같은 방식으로 행하지 않았습니까?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I urged Titus to go to you and I sent our brother with him.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Titus did not exploit you, did he?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Did we not act in the same spirit and follow the same course?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고린도후서 2 Corinthians | 12장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19</a:t>
            </a:r>
            <a:br>
              <a:rPr lang="ko-KR" altLang="en-US"/>
            </a:br>
            <a:r>
              <a:rPr lang="ko-KR" altLang="en-US"/>
              <a:t>여러분은 여전히 우리가 변명하고 있다고 생각합니다.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우리가 그리스도 안에서 말하는 것은 하나님 앞에서 하는 것입니다.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사랑하는 사람들이여, 이 모든 일은 여러분을 세우기 위한 것입니다.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Have you been thinking all along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that we have been defending ourselves to you?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We have been speaking in the sight of God as those in Christ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and everything we do, dear friends, is for your strengthening.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고린도후서 2 Corinthians | 12장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2</a:t>
            </a:r>
            <a:br>
              <a:rPr lang="ko-KR" altLang="en-US"/>
            </a:br>
            <a:r>
              <a:rPr lang="ko-KR" altLang="en-US"/>
              <a:t>내가 그리스도 안에 있는 한 사람을 압니다.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그는 14년 전에 셋째 하늘에까지 이끌려 올라갔던 사람입니다.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(나는 그가 몸 안에 있었는지 몸 밖에 있었는지 알지 못하지만 하나님께서는 아십니다.)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I know a man in Christ who fourteen years ago was caught up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to the third heaven. Whether it was in the body or out of the body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I do not know -- God knows.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고린도후서 2 Corinthians | 12장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20</a:t>
            </a:r>
            <a:br>
              <a:rPr lang="ko-KR" altLang="en-US"/>
            </a:br>
            <a:r>
              <a:rPr lang="ko-KR" altLang="en-US"/>
              <a:t>내가 두려워하는 것은 내가 여러분에게 갈 때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여러분이 내 기대에 못 미치거나 내가 여러분의 기대에 못 미칠까 하는 것입니다.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그리고 여러분 가운데 다툼과 시기와 분노와 파당과 중상모략과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수군거림과 교만과 무질서가 있지 않을까 하는 것입니다.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For I am afraid that when I come I may not find you as I want you to be,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and you may not find me as you want me to be.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I fear that there may be quarreling, jealousy, outbursts of anger,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factions, slander, gossip, arrogance and disorder.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고린도후서 2 Corinthians | 12장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21</a:t>
            </a:r>
            <a:br>
              <a:rPr lang="ko-KR" altLang="en-US"/>
            </a:br>
            <a:r>
              <a:rPr lang="ko-KR" altLang="en-US"/>
              <a:t>또 내가 두려워하는 것은 내가 다시 여러분에게 갈 때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내 하나님께서 여러분 앞에서 나를 낮추시지 않을까 하는 것입니다.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그리고 전에 죄를 지은 많은 사람들이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그들이 행한 더러움과 음란과 호색을 회개하지 않으므로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내가 슬퍼하지 않을까 하는 것입니다.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I am afraid that when I come again my God will humble me before you,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and I will be grieved over many who have sinned earlier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and have not repented of the impurity,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sexual sin and debauchery in which they have indulged.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고린도후서 2 Corinthians | 12장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3</a:t>
            </a:r>
            <a:br>
              <a:rPr lang="ko-KR" altLang="en-US"/>
            </a:br>
            <a:r>
              <a:rPr lang="ko-KR" altLang="en-US"/>
              <a:t>내가 이런 사람을 압니다.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 (나는 그가 몸 안에 있었는지 몸과 분리돼 있었는지 알지 못하지만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하나님께서는 아십니다.)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And I know that this man --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whether in the body or apart from the body I do not know, but God knows --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고린도후서 2 Corinthians | 12장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4</a:t>
            </a:r>
            <a:br>
              <a:rPr lang="ko-KR" altLang="en-US"/>
            </a:br>
            <a:r>
              <a:rPr lang="ko-KR" altLang="en-US"/>
              <a:t>그가 낙원으로 이끌려 올라가 말할 수 없는 말들을 들었으니,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곧 사람이 말해서는 안 되는 것들입니다.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was caught up to paradise. He heard inexpressible things,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things that man is not permitted to tell.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고린도후서 2 Corinthians | 12장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5</a:t>
            </a:r>
            <a:br>
              <a:rPr lang="ko-KR" altLang="en-US"/>
            </a:br>
            <a:r>
              <a:rPr lang="ko-KR" altLang="en-US"/>
              <a:t>내가 이런 사람을 위해 자랑할 것이나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나 자신을 위해서는 약한 것들 외에 자랑하지 않겠습니다.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I will boast about a man like that, but I will not boast about myself,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except about my weaknesses.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고린도후서 2 Corinthians | 12장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6</a:t>
            </a:r>
            <a:br>
              <a:rPr lang="ko-KR" altLang="en-US"/>
            </a:br>
            <a:r>
              <a:rPr lang="ko-KR" altLang="en-US"/>
              <a:t>만일 내가 자랑하고자 해도 어리석은 사람이 되지는 않을 것입니다.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그 이유는 내가 참말을 할 것이기 때문입니다.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그러나 나는 자랑을 그만두겠습니다.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이는 어느 누구도 나를 보는 것이나 내게 듣는 것 이상으로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나를 평가하지 않게 하기 위한 것입니다.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Even if I should choose to boast, I would not be a fool,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because I would be speaking the truth.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But I refrain, so no one will think more of me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than is warranted by what I do or say.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고린도후서 2 Corinthians | 12장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7</a:t>
            </a:r>
            <a:br>
              <a:rPr lang="ko-KR" altLang="en-US"/>
            </a:br>
            <a:r>
              <a:rPr lang="ko-KR" altLang="en-US"/>
              <a:t>받은 계시들이 지극히 큰 것을 인해 나로 교만하지 않게 하시려고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내 육체에 가시 곧 사탄의 사자를 주셨습니다.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이는 나를 쳐서 교만하지 않게 하시려는 것입니다.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To keep me from becoming conceited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because of these surpassingly great revelations,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there was given me a thorn in my flesh, a messenger of Satan, to torment me.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고린도후서 2 Corinthians | 12장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나는 이것이 내게서 떠나도록 주께 세 번이나 간구했습니다.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Three times I pleaded with the Lord to take it away from me.</a:t>
            </a:r>
          </a:p>
        </p:txBody>
      </p:sp>
    </p:spTree>
  </p:cSld>
  <p:clrMapOvr>
    <a:masterClrMapping/>
  </p:clrMapOvr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고린도후서 2 Corinthians | 12장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9</a:t>
            </a:r>
            <a:br>
              <a:rPr lang="ko-KR" altLang="en-US"/>
            </a:br>
            <a:r>
              <a:rPr lang="ko-KR" altLang="en-US"/>
              <a:t>그러나 그분은 내게 말씀하셨습니다.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“내 은혜가 네게 족하다. 왜냐하면 능력이 약한 데서 온전해지기 때문이다.”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그러므로 나는 내 약한 것들에 대해 크게 기뻐하며 자랑할 것입니다.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이는 그리스도의 능력이 내게 머물게 하기 위함입니다.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But he said to me, "My grace is sufficient for you,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for my power is made perfect in weakness."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Therefore I will boast all the more gladly about my weaknesses,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so that Christ's power may rest on me.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1177</ep:Words>
  <ep:PresentationFormat>와이드스크린</ep:PresentationFormat>
  <ep:Paragraphs>144</ep:Paragraphs>
  <ep:Slides>21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ep:HeadingPairs>
  <ep:TitlesOfParts>
    <vt:vector size="22" baseType="lpstr">
      <vt:lpstr>7_Office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2019-02-17T10:11:46.000</dcterms:created>
  <dc:creator>Microsoft Office 사용자</dc:creator>
  <cp:lastModifiedBy>USER</cp:lastModifiedBy>
  <dcterms:modified xsi:type="dcterms:W3CDTF">2022-09-08T09:20:10.986</dcterms:modified>
  <cp:revision>131</cp:revision>
  <dc:title>PowerPoint 프레젠테이션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