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746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115" y="18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F6D1817-882F-4A44-92A5-C0EF71714840}" type="datetime1">
              <a:rPr kumimoji="1" lang="ko-KR" altLang="en-US"/>
              <a:pPr lvl="0">
                <a:defRPr/>
              </a:pPr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>
              <a:defRPr/>
            </a:pPr>
            <a:r>
              <a:rPr kumimoji="1" lang="ko-KR" altLang="en-US"/>
              <a:t>두 번째 수준</a:t>
            </a:r>
            <a:endParaRPr kumimoji="1" lang="ko-KR" altLang="en-US"/>
          </a:p>
          <a:p>
            <a:pPr lvl="2">
              <a:defRPr/>
            </a:pPr>
            <a:r>
              <a:rPr kumimoji="1" lang="ko-KR" altLang="en-US"/>
              <a:t>세 번째 수준</a:t>
            </a:r>
            <a:endParaRPr kumimoji="1" lang="ko-KR" altLang="en-US"/>
          </a:p>
          <a:p>
            <a:pPr lvl="3">
              <a:defRPr/>
            </a:pPr>
            <a:r>
              <a:rPr kumimoji="1" lang="ko-KR" altLang="en-US"/>
              <a:t>네 번째 수준</a:t>
            </a:r>
            <a:endParaRPr kumimoji="1" lang="ko-KR" altLang="en-US"/>
          </a:p>
          <a:p>
            <a:pPr lvl="4">
              <a:defRPr/>
            </a:pPr>
            <a:r>
              <a:rPr kumimoji="1" lang="ko-KR" altLang="en-US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879D9AA-53CD-A94B-9002-8F3D2BD40A7E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13장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﻿1</a:t>
            </a:r>
            <a:br>
              <a:rPr lang="ko-KR" altLang="en-US"/>
            </a:br>
            <a:r>
              <a:rPr lang="ko-KR" altLang="en-US"/>
              <a:t>내가 이제 세 번째로 여러분을 방문하려고 합니다.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모든 사안은 두세 증인의 증언을 근거로 확정될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This will be my third visit to you.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"Every matter must be established by the testimony of two or three witnesses."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13장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10</a:t>
            </a:r>
            <a:br>
              <a:rPr lang="ko-KR" altLang="en-US"/>
            </a:br>
            <a:r>
              <a:rPr lang="ko-KR" altLang="en-US"/>
              <a:t>그러므로 내가 떠나 있는 동안 이것들을 쓰는 것은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내가 갔을 때 주께서 내게 주신 권세를 따라 여러분을 엄하게 대하지 않기 위함입니다.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이 권세는 여러분을 세우기 위한 것이지 무너뜨리기 위한 것이 아닙니다.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This is why I write these things when I am absent,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that when I come I may not have to be harsh in my use of authority --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authority the Lord gave me for building you up, not for tearing you down.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13장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11</a:t>
            </a:r>
            <a:br>
              <a:rPr lang="ko-KR" altLang="en-US"/>
            </a:br>
            <a:r>
              <a:rPr lang="ko-KR" altLang="en-US"/>
              <a:t>마지막으로 형제들이여, 기뻐하십시오. 온전하게 되기를 힘쓰십시오.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서로 격려하십시오. 같은 마음을 품으십시오. 화평하십시오.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그러면 사랑과 평강의 하나님께서 여러분과 함께하실 것입니다.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거룩한 입맞춤으로 서로 문안하십시오.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Finally, brothers, good-by. Aim for perfection, listen to my appeal,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be of one mind, live in peace.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the God of love and peace will be with you.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Greet one another with a holy kiss.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모든 성도들이 여러분에게 안부를 전합니다.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 the saints send their greetings.</a:t>
            </a:r>
          </a:p>
        </p:txBody>
      </p:sp>
    </p:spTree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13장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13</a:t>
            </a:r>
            <a:br>
              <a:rPr lang="ko-KR" altLang="en-US"/>
            </a:br>
            <a:r>
              <a:rPr lang="ko-KR" altLang="en-US"/>
              <a:t>주 예수 그리스도의 은혜와 하나님의 사랑과 성령의 교통하심이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여러분 모두와 함께하시기를 빕니다.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May the grace of the Lord Jesus Christ, and the love of God,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the fellowship of the Holy Spirit be with you all.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13장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</a:t>
            </a:r>
            <a:br>
              <a:rPr lang="ko-KR" altLang="en-US"/>
            </a:br>
            <a:r>
              <a:rPr lang="ko-KR" altLang="en-US"/>
              <a:t>내가 두 번째 방문했을 때 전에 죄를 지은 사람들과 다른 모든 사람들에게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이미 말했던 것처럼 지금 내가 떠나 있으나 미리 말해 둡니다.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내가 다시 가면 그들을 그냥 두지 않겠습니다.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already gave you a warning when I was with you the second time.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now repeat it while absent: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On my return I will not spare those who sinned earlier or any of the others,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13장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</a:t>
            </a:r>
            <a:br>
              <a:rPr lang="ko-KR" altLang="en-US"/>
            </a:br>
            <a:r>
              <a:rPr lang="ko-KR" altLang="en-US"/>
              <a:t>왜냐하면 여러분이 그리스도께서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내 안에서 말씀하신다는 증거를 요구하기 때문입니다.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그분은 여러분을 대해 약하시지 않고 도리어 여러분 가운데 강하십니다.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since you are demanding proof that Christ is speaking through me.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He is not weak in dealing with you, but is powerful among you.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13장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4</a:t>
            </a:r>
            <a:br>
              <a:rPr lang="ko-KR" altLang="en-US"/>
            </a:br>
            <a:r>
              <a:rPr lang="ko-KR" altLang="en-US"/>
              <a:t>그리스도는 약한 가운데 십자가에 못 박히셨으나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하나님의 능력으로 살아나셨기 때문입니다.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우리도 그 안에서 약하나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여러분의 일에 대해 하나님의 능력으로 그분과 함께 살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to be sure, he was crucified in weakness, yet he lives by God's power.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Likewise, we are weak in him,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yet by God's power we will live with him to serve you.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13장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5</a:t>
            </a:r>
            <a:br>
              <a:rPr lang="ko-KR" altLang="en-US"/>
            </a:br>
            <a:r>
              <a:rPr lang="ko-KR" altLang="en-US"/>
              <a:t>여러분이 믿음 가운데 있는지 여러분 자신을 살피고 계속해서 시험해 보십시오.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예수 그리스도께서 여러분 안에 계심을 스스로 알지 못합니까?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그렇지 않으면 여러분은 하나님께 인정받지 못한 사람들입니다.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Examine yourselves to see whether you are in the faith; test yourselves.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Do you not realize that Christ Jesus is in you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-- unless, of course, you fail the test?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나는 여러분이 우리가 하나님께 인정받지 못한 사람들이 아니라는 것을 알기 바랍니다.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I trust that you will discover that we have not failed the test.</a:t>
            </a:r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13장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7</a:t>
            </a:r>
            <a:br>
              <a:rPr lang="ko-KR" altLang="en-US"/>
            </a:br>
            <a:r>
              <a:rPr lang="ko-KR" altLang="en-US"/>
              <a:t>우리는 여러분이 아무 악한 일도 행치 않기를 기도합니다.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이는 우리가 하나님께 인정받는 사람들임을 나타내려는 것이 아니라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비록 우리가 하나님께 인정받지 못한 사람들처럼 보일지라도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여러분으로 하여금 선을 행하게 하려는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Now we pray to God that you will not do anything wrong.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Not that people will see that we have stood the test but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that you will do what is right even though we may seem to have failed.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13장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8</a:t>
            </a:r>
            <a:br>
              <a:rPr lang="ko-KR" altLang="en-US"/>
            </a:br>
            <a:r>
              <a:rPr lang="ko-KR" altLang="en-US"/>
              <a:t>우리는 진리를 대적해 아무것도 할 수 없고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오직 진리를 위해서만 무언가를 할 수 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we cannot do anything against the truth, but only for the truth.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13장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9</a:t>
            </a:r>
            <a:br>
              <a:rPr lang="ko-KR" altLang="en-US"/>
            </a:br>
            <a:r>
              <a:rPr lang="ko-KR" altLang="en-US"/>
              <a:t>우리가 약할지라도 여러분이 강하다면 우리는 기쁩니다.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우리가 여러분을 위해 기도하는 것은 여러분이 온전하게 되는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We are glad whenever we are weak but you are strong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and our prayer is for your perfection.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645</ep:Words>
  <ep:PresentationFormat>와이드스크린</ep:PresentationFormat>
  <ep:Paragraphs>77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7_Office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2019-02-17T10:11:46.000</dcterms:created>
  <dc:creator>Microsoft Office 사용자</dc:creator>
  <cp:lastModifiedBy>USER</cp:lastModifiedBy>
  <dcterms:modified xsi:type="dcterms:W3CDTF">2022-09-08T09:23:27.339</dcterms:modified>
  <cp:revision>131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