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이제 나는 또다시 근심 가운데 여러분을 방문하지 않기로 결심했습니다.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I made up my mind that I would not make another painful visit to you.</a:t>
            </a: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여러분이 누구에게 무슨 일에 대해 용서한다면 나도 용서합니다.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무엇을 용서했다면 내가 용서한 것은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여러분을 위해 그리스도 앞에서 한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you forgive anyone, I also forgive him.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what I have forgiven -- if there was anything to forgive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have forgiven in the sight of Christ for your sake,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이는 우리가 사탄에게 속지 않으려는 것입니다.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우리는 사탄의 속셈을 모르는 것이 아닙니다.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order that Satan might not outwit us.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we are not unaware of his schemes.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내가 그리스도의 복음을 위해 드로아에 갔을 때 주 안에서 내게 문이 열렸습니다.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Now when I went to Troas to preach the gospel of Christ and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found that the Lord had opened a door for me,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그러나 나는 내 형제 디도를 만나지 못하므로내 심령이 편치 않아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그들과 작별하고 마케도니아로 갔습니다.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still had no peace of mind, because I did not find my brother Titus there.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I said good-by to them and went on to Macedonia.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14</a:t>
            </a:r>
            <a:br>
              <a:rPr lang="ko-KR" altLang="en-US"/>
            </a:br>
            <a:r>
              <a:rPr lang="ko-KR" altLang="en-US"/>
              <a:t>그러나 우리로 그리스도 안에서 항상 승리하게 하시며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우리를 통해서 모든 장소에서 그리스도를 아는 냄새를 나타낼 수 있게 하시는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하나님께 감사를 드립니다.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thanks be to God, who always leads us in triumphal procession in Christ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through us spreads everywhere the fragrance of the knowledge of him.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우리는 구원받는 사람들에게나 멸망받는 사람들에게나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 앞에서 그리스도의 향기입니다.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we are to God the aroma of Christ among those who are being saved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those who are perishing.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16</a:t>
            </a:r>
            <a:br>
              <a:rPr lang="ko-KR" altLang="en-US"/>
            </a:br>
            <a:r>
              <a:rPr lang="ko-KR" altLang="en-US"/>
              <a:t>그러나 어떤 사람들에게는 죽음에 이르게 하는 죽음의 냄새나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어떤 사람들에게는 생명에 이르게 하는 생명의 냄새입니다.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누가 이런 일들을 감당할 수 있겠습니까?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the one we are the smell of death; to the other, the fragrance of life.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who is equal to such a task?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17</a:t>
            </a:r>
            <a:br>
              <a:rPr lang="ko-KR" altLang="en-US"/>
            </a:br>
            <a:r>
              <a:rPr lang="ko-KR" altLang="en-US"/>
              <a:t>우리는 많은 사람들처럼 하나님의 말씀을 혼탁하게 하지 않고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오직 진실한 마음으로 하나님께서 보내신 사람답게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그리스도 안에서 하나님 앞에서 말하고 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Unlike so many, we do not peddle the word of God for profit.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On the contrary, in Christ we speak before God with sincerity,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like men sent from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만일 내가 여러분을 근심하게 한다면 나로 인해 근심하는 사람 외에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누가 나를 기쁘게 하겠습니까?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if I grieve you, who is left to make me glad but you whom I have grieved?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내가 이것을 쓴 것은 내가 갈 때에 마땅히 나를 기쁘게 해 줄 사람들에게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근심이 없게 하려는 것입니다. 나는 내 기쁨이 여러분 모두의 기쁨임을 확신합니다.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wrote as I did so that when I came I should not be distressed by those who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ought to make me rejoice. I had confidence in all of you,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you would all share my joy.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나는 큰 환난과 마음의 고통으로 인해 많은 눈물로 여러분에게 썼습니다.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이는 여러분을 근심하게 하려 한 것이 아니라 여러분에 대해 넘치는 사랑이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내게 있음을 알게 하려는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I wrote you out of great distress and anguish of heart and with many tears,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not to grieve you but to let you know the depth of my love for you.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만일 누가 근심하게 했다면 그는 나를 근심하게 한 것이 아니라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일부 사람들을 근심하게 한 것입니다. 너무 심한 말을 하지 않으려고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‘일부 사람들’이라고 했지만 사실은 여러분 모두를 근심하게 한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anyone has caused grief, he has not so much grieved me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he has grieved all of you, to some extent -- not to put it too severely.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그러한 사람에게 여러분은 이미 충분한 벌을 내렸습니다.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punishment inflicted on him by the majority is sufficient for him.</a:t>
            </a: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그러니 여러분은 그가 더 큰 근심에 잠기지 않도록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오히려 그를 용서하고 위로하십시오.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Now instead, you ought to forgive and comfort him,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he will not be overwhelmed by excessive sorrow.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그러므로 나는 여러분이 그에게 사랑을 나타내기를 권면합니다.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urge you, therefore, to reaffirm your love for him.</a:t>
            </a: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내가 편지를 쓰는 것은 여러분이 모든 일에 순종하는지 시험해 보려는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reason I wrote you was to see if you would stand the test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be obedient in everything.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711</ep:Words>
  <ep:PresentationFormat>와이드스크린</ep:PresentationFormat>
  <ep:Paragraphs>85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2022-09-08T06:48:11.139</dcterms:modified>
  <cp:revision>131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