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우리가 또 우리 자신을 추천하기를 시작하고 있는 것입니까?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아니면 어떤 사람들처럼 우리가 여러분에게 추천서를 보내거나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여러분에게서 추천서를 받을 필요가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we beginning to commend ourselves again?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do we need, like some people, letters of recommendation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you or from you?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이 경우 한때 영광스럽던 것이 더 큰 영광이 나타남으로 인해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더 이상 영광스럽게 되지 못하게 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what was glorious has no glory now in comparison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the surpassing glory.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사라져 버릴 것도 영광스러웠다면 영원한 것은 더욱 영광 가운데 있을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what was fading away came with glory,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much greater is the glory of that which lasts!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우리가 이러한 소망을 가지고 있으므로 더욱 담대하게 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since we have such a hope, we are very bold.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모세가 없어질 것의 결과에 이스라엘 자손이 주목하지 못하게 하기 위해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자신의 얼굴에 수건을 썼던 것과 같은 일을 우리는 하지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not like Moses, who would put a veil over his face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keep the Israelitesfrom gazing at it while the radiance was fading away.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그러나 이스라엘 백성의 마음은 완고해졌습니다.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옛 언약을 읽을 때 오늘날까지도 수건을 벗지 못하고 계속 그대로 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그리스도 안에서 벗겨지기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their minds were made dull, for to this day the same veil remains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 old covenant is read. It has not been removed,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only in Christ is it taken away.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오늘날까지도 모세의 글을 읽을 때마다 수건이 그들의 마음을 덮고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to this day when Moses is read, a veil covers their hearts.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그러나 주께로 돌아갈 때마다 수건은 벗겨집니다.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whenever anyone turns to the Lord, the veil is taken away.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주께서는 영이시며 주의 영이 계신 곳에는 자유가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Lord is the Spirit, and where the Spirit of the Lord is, there is freedom.</a:t>
            </a: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우리는 다 벗은 얼굴로 주의 영광을 바라보는 가운데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그와 같은 형상으로 변화해 영광에서 영광에 이르게 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일은 주의 영으로 말미암습니다.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we, who with unveiled faces all reflect the Lord's glory,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being transformed into his likeness with ever-increasing glory,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comes from the Lord, who is the Spirit.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여러분이야말로 모든 사람들이 알고 있고 읽고 있는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마음에 기록된 우리의 편지입니다.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yourselves are our letter, written on our hearts,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known and read by everybody.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여러분은 우리의 섬김을 통해 나타난 그리스도의 편지입니다.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먹으로 쓴 것이 아니라 살아 계신 하나님의 영으로 쓴 것이며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돌판에 쓴 것이 아니라 육체의 마음 판에 쓴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show that you are a letter from Christ, the result of our ministry,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written not with ink but with the Spirit of the living God,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on tablets of stone but on tablets of human hearts.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우리는 그리스도를 통해 하나님께 대해 이와 같은 확신을 갖고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Such confidence as this is ours through Christ before God.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그러나 우리는 무엇이 우리에게서 나온 것처럼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스스로 자격이 있다고 생각하지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자격은 오직 하나님께로부터 났습니다.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that we are competent in ourselves to claim anything for ourselves,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our competence comes from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그분은 우리로 하여금 문자가 아니라 영으로 말미암는 새 언약의 일꾼이 되기에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충분한 자격을 갖추도록 하셨습니다.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문자는 죽이는 것이요, 영은 살리는 것이기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has made us competent as ministers of a new covenant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of the letter but of the Spirit; for the letter kills, but the Spirit gives life.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죽음에 이르게 하는 돌에 새긴 문자의 직분도 영광스러워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모세 얼굴에 나타난 없어질 영광으로 인해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 자손이 그의 얼굴을 주목할 수 없었다면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if the ministry that brought death,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was engraved in letters on stone, came with glory,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 Israelites could not look steadily at the face of Moses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its glory, fading though it was,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하물며 영의 직분에는 더욱더 영광이 넘치지 않겠습니까?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not the ministry of the Spirit be even more glorious?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만일 정죄의 직분에도 영광이 있었다면 의의 직분은 더욱더 영광이 넘칠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ministry that condemns men is glorious,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much more glorious is the ministry that brings righteousness!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701</ep:Words>
  <ep:PresentationFormat>와이드스크린</ep:PresentationFormat>
  <ep:Paragraphs>89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2022-09-08T06:48:54.061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