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그러므로 우리는 하나님의 자비하심을 힘입어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직분을 받은 사실을 생각해낙심하지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since through God's mercy we have this ministry,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do not lose heart.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우리는 항상 예수의 죽으심을 몸에 짊어지고 다닙니다.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예수의 생명 또한 우리의 죽을 몸에 나타나게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always carry around in our body the death of Jesus,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 life of Jesus may also be revealed in our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우리 살아 있는 사람들이 항상 예수 때문에 죽음에 넘겨지는 것은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예수의 생명 또한 우리의 죽을 육체 안에 나타나게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who are alive are always being given over to death for Jesus' sake,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his life may be revealed in our mortal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죽음은 우리 안에서 역사하고 생명은 여러분 안에서 역사합니다.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then, death is at work in us, but life is at work in you.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성경에 기록되기를 “내가 믿었으므로 말했다”고 한 것처럼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바로 그 믿음의 영을 가지고 있으므로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우리도 믿고 또한 말하기도 하는 것입니다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written: "I believed; therefore I have spoken.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 With that same spirit of faith we also believe and therefore speak,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주 예수를 살리신 이가 예수와 함께 우리도 살리시고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여러분과 함께 그 앞에 서게 하실 것을 우리가 알기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we know that the one who raised the Lord Jesus from the dead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will also raise us with Jesus and present us with you in his presence.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모든 것은 여러분을 위한 것입니다.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하나님의 은혜가 더 많은 사람들에게 풍성해져서 넘치는 감사로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 영광을 돌리게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this is for your benefit, so that the grace that is reaching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more and more people may cause thanksgiving to overflow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 the glory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그러므로 우리는 낙심하지 않습니다.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겉사람은 쇠할지라도 우리의 속사람은 날마다 새로워지고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we do not lose heart. Though outwardly we are wasting away,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inwardly we are being renewed day by day.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우리가 잠시 당하는 가벼운 고난은 그것 모두를 능가하고도 남을 영원한 영광을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우리에게 이뤄 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our light and momentary troubles are achieving for us an eternal glory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far outweighs them all.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우리가 주목하는 것은 보이는 것들이 아니라 보이지 않는 것들입니다.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보이는 것들은 잠깐이나 보이지 않는 것들은 영원하기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we fix our eyes not on what is seen, but on what is unseen.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what is seen is temporary, but what is unseen is eternal.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오히려 우리는 숨겨진 수치스런 일들을 버렸고 간교하게 행하지 않았고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말씀을 혼탁하게 하지 않았습니다.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오히려 우리는 진리를 나타냄으로 하나님 앞에서 모든 사람들의 양심에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스스로를 추천합니다.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Rather, we have renounced secret and shameful ways;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do not use deception, nor do we distort the word of God.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contrary, by setting forth the truth plainly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commend ourselves to every man's conscience in the sight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우리의 복음이 가려져 있다면 그것은 멸망하는 사람들에게 가려져 있는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even if our gospel is veiled, it is veiled to those who are perishing.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그들로 말하자면, 이 세상의 신이 믿지 않는 사람들의 마음을 혼미하게 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형상인 그리스도의 영광스런 복음의 빛이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그들을 비추지 못하게 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god of this age has blinded the minds of unbelievers,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they cannot see the light of the gospel of the glory of Christ,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the image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우리는 우리 자신을 전파하는 것이 아니라 그리스도 예수께서 주 되신 것과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예수 때문에 우리가 여러분의 종 된 것을 전파합니다.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do not preach ourselves, but Jesus Christ as Lord,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ourselves as your servants for Jesus' sake.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“어둠에서 빛이 비치라”고 명하신 하나님께서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마음에 예수 그리스도의 얼굴에 있는 하나님의 영광을 아는 빛을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비추셨기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God, who said, "Let light shine out of darkness,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made his light shine in our hearts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give us the light of the knowledge of the glory of God in the face of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우리는 이 보배를 질그릇에 가지고 있는데 이는 능력의 지극히 큰 것이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 있고우리에게서 난 것이 아니라는 것을 보여 주려는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have this treasure in jars of clay to show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this all-surpassing power is from God and not from us.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그러므로 우리는 사방으로 환난을 당해도 절망하지 않고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답답한 일을 당해도 낙심하지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hard pressed on every side, but not crushed; perplexed,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not in despair;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핍박을 당해도 버림받지 않고 넘어뜨림을 당해도 망하지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persecuted, but not abandoned; struck down, but not destroyed.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755</ep:Words>
  <ep:PresentationFormat>와이드스크린</ep:PresentationFormat>
  <ep:Paragraphs>95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2022-09-08T06:51:09.629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