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우리는 땅 위에 있는 우리의 장막집이 무너지면 하나님께서 손으로 지으신 집,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손으로 지은 것이 아닌 하늘에 있는 영원한 집이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우리에게 있는 것을 알고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we know that if the earthly tent we live in is destroyed,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have a building from God, an eternal house in heaven,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built by human hands.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우리 모두가 그리스도의 심판대 앞에 드러나야 하기 때문입니다.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결과 각기 선악 간에 몸으로 행한 것에 대해 보응을 받게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must all appear before the judgment seat of Christ,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each one may receive what is due him for the things done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while in the body, whether good or bad.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그러므로 우리는 주께서 두려운 분이심을 알므로 사람들에게 권면합니다.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이미 하나님 앞에 드러나 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여러분의 양심에도 우리가 그렇게 드러나 있기를 바랍니다.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Since, then, we know what it is to fear the Lord,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try to persuade men. What we are is plain to God,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hope it is also plain to your conscience.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그렇다고 우리가 또다시 여러분에게 우리를 추천하려는 것이 아닙니다.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도리어 우리는 여러분에게 우리 때문에 자랑할 기회를 주려는 것입니다.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마음으로가 아니라 외모로 자랑하는 사람들에게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대답할 말을 가지도록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not trying to commend ourselves to you again,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are giving you an opportunity to take pride in us,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you can answer those who take pride in what is seen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rather than in what is in the heart.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우리가 미쳤어도 하나님을 위한 것이요, 정신이 온전해도 여러분을 위한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we are out of our mind, it is for the sake of God;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we are in our right mind, it is for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그리스도의 사랑이 우리를 강권하십니다.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확신하건대 한 사람이 모든 사람을 대신해 죽었으니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사람이 죽은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Christ's love compels us, because we are convinced that one died for all,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therefore all died.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그가 모든 사람을 대신해 죽은 것은 산 사람들로 더 이상 자신을 위해 살지 않고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자신을 대신해 죽었다가 살아나신 그분을 위해 살게 하시려는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 died for all, that those who live should no longer live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themselves but for him who died for them and was raised again.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그러므로 이제부터는 우리가 아무도 육체를 따라 알려고 하지 않습니다.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전에는 우리가 그리스도를 육체를 따라 알았으나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이제는 더 이상 그렇게 알지 않습니다.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from now on we regard no one from a worldly point of view.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Though we once regarded Christ in this way, we do so no longer.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그러므로 누구든지 그리스도 안에 있으면 새로운 피조물입니다.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옛것은 지나갔으니 보십시오. 새것이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Therefore, if anyone is in Christ, he is a new creation;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old has gone, the new has come!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모든 것은 하나님께로부터 왔습니다.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하나님은 그리스도를 통해서 우리를 그분과 화목하게 하시고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또한 우리에게 화목하게 하는 직분을 맡겨 주셨습니다.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this is from God, who reconciled us to himself through Christ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gave us the ministry of reconciliation: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곧 하나님께서는 사람들의 죄를 그들에게 돌리지 않으시고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세상을 그리스도 안에서 그분과 화목하게 하셨으며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또한 우리에게 화목하게 하는 말씀을 맡겨 주신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God was reconciling the world to himself in Christ,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counting men's sins against them.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 has committed to us the message of reconciliation.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우리는 하늘로부터 오는 우리의 집으로 덧입기를 간절히 사모하며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장막 집에서 탄식하고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Meanwhile we groan, longing to be clothed with our heavenly dwelling,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그러므로 우리는 그리스도를 대신하는 사절이 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 우리를 통해서 권면하시는 것같이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그리스도를 대신해 여러분에게 간곡히 부탁합니다.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하나님과 화목하십시오.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therefore Christ's ambassadors,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though God were making his appeal through us.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implore you on Christ's behalf: Be reconciled to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하나님께서는 죄를 알지도 못하신 분에게 우리 대신 죄를 짊어지게 하셨습니다.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우리로 그리스도 안에서 하나님의 의가 되게 하시려는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God made him who had no sin to be sin for us,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in him we might become the righteousness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만일 우리가 이 장막을 벗을지라도 벗은 사람들로 발견되지 않을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when we are clothed, we will not be found naked.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우리는 이 장막에 살면서 무거운 짐을 지고 탄식하고 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이 장막을 벗고자 하는 것이 아니라 그 위에 덧입고자 하는 것입니다.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죽을 것이 생명에게 삼켜지게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while we are in this tent, we groan and are burdened,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we do not wish to be unclothed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to be clothed with our heavenly dwelling,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what is mortal may be swallowed up by life.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우리를 위해 이것을 이뤄 주시고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우리에게 성령이라는 보증을 주신 분은 하나님이십니다.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it is God who has made us for this very purpose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has given us the Spirit as a deposit, guaranteeing what is to come.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그러므로 우리는 항상 담대합니다.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몸 안에 거하는 동안에는 주에게서 떠나 따로 거한다는 것을 압니다.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we are always confident and know that as long as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at home in the body we are away from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우리는 믿음으로 행하고 보는 것으로 행하지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live by faith, not by sight.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우리가 담대하게 원하는 것은 차라리 몸을 떠나 주와 함께 거하는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confident, I say, and would prefer to be away from the body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at home with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그러므로 우리가 몸 안에 있든지 몸을 떠나 있든지 주를 기쁘게 하려고 힘씁니다.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we make it our goal to please him,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whether we are at home in the body or away from 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921</ep:Words>
  <ep:PresentationFormat>와이드스크린</ep:PresentationFormat>
  <ep:Paragraphs>117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2022-09-08T06:51:41.688</dcterms:modified>
  <cp:revision>132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