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7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하나님과 함께 일하는 우리가 여러분에게 권면합니다.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하나님의 은혜를 헛되게 받지 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God's fellow workers we urge you not to receive God's grace in vain.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근심하는 사람 같으나 항상 기뻐하고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가난한 사람 같으나 많은 사람을 부유하게 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아무것도 없는 사람 같으나 모든 것을 가진 사람입니다.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sorrowful, yet always rejoicing; poor, yet making many rich;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having nothing, and yet possessing everything.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고린도 사람들이여, 우리의 입이 여러분을 향해 열려 있으며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우리의 마음이 넓게 열려 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have spoken freely to you, Corinthians,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opened wide our hearts to you.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여러분이 우리의 마음 안에서 좁아진 것이 아니라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여러분의 마음이 스스로 좁아진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are not withholding our affection from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you are withholding yours from us.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내가 자녀에게 말하듯이 말합니다.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여러분도 보답하는 양으로 마음을 넓히십시오.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a fair exchange -- I speak as to my children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open wide your hearts also.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14</a:t>
            </a:r>
            <a:br>
              <a:rPr lang="ko-KR" altLang="en-US"/>
            </a:br>
            <a:r>
              <a:rPr lang="ko-KR" altLang="en-US"/>
              <a:t>여러분은 믿지 않는 사람들과 함께 멍에를 메지 마십시오.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의와 불법이 어떻게 함께 짝하며 빛과 어두움이 어떻게 사귈 수 있겠습니까?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not be yoked together with unbelievers.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what do righteousness and wickedness have in common?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Or what fellowship can light have with darkness?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그리스도와 벨리알이 어떻게 하나가 되며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믿는 사람과 믿지 않는 사람이 어떻게 함께 몫을 나눌 수 있겠습니까?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harmony is there between Christ and Belial?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does a believer have in common with an unbeliever?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하나님의 성전과 우상들이 어떻게 하나가 될 수 있겠습니까?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살아 계신 하나님의 성전이기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이것은 하나님께서 말씀하신 바와 같습니다.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“내가 그들 가운데 거하고 그들 가운데 행할 것이니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나는 그들의 하나님이 되고 그들은 내 백성이 될 것이다.”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agreement is there between the temple of God and idols?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we are the temple of the living God.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God has said: "I will live with them and walk among them,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will be their God, and they will be my people."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“그러므로 너희는 그들 가운데서 나와 그들과 떨어져 있으라.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주께서 말씀하신다. 너희는 부정한 것을 만지지 말라.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그러면 내가 너희를 영접할 것이다.”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"Therefore come out from them and be separate, says the Lord.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Touch no unclean thing, and I will receive you."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“나는 너희의 아버지가 되고 너희는 내 자녀들이 될 것이다.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전능하신 주께서 말씀하신다.”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"I will be a Father to you, and you will be my sons and daughters,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says the Lord Almighty."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말씀하기를 “내가 은혜 베풀 만한 때에 네 말을 들었고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구원의 날에 너를 도왔다”고 말씀하셨기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보십시오. 지금은 은혜받을 만한 때요, 지금은 구원의 날입니다. 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he says, "In the time of my favor I heard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in the day of salvation I helped you."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tell you, now is the time of God's favor, now is the day of salvation.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우리는 무슨 일이든 아무에게도 거리낌이 되지 않으려고 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우리의 섬기는 일이 비난을 받지 않게 하려는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We put no stumbling block in anyone's path,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our ministry will not be discredited.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오히려 우리는 우리 자신을 모든 일에 하나님의 일꾼들로 추천하려고 애씁니다.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많은 인내와 환난과 궁핍과 곤란과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Rather, as servants of God we commend ourselves in every way: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great endurance; in troubles, hardships and distresses;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매 맞음과 감옥에 갇히는 것과 난동과 수고와 자지 못함과 배고픔 가운데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하나님의 일꾼들로 지냅니다.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beatings, imprisonments and riots;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hard work, sleepless nights and hunger;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또한 우리는 순결함과 지식과 오래 참음과 친절함과 성령과 거짓 없는 사랑과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purity, understanding, patience and kindness;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the Holy Spirit and in sincere love;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진리의 말씀과 하나님의 능력으로 일합니다.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또 우리는 오른손과 왼손에 의의 무기를 들고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truthful speech and in the power of God;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with weapons of righteousness in the right hand and in the left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영광과 모욕, 비난과 칭찬을 동시에 겪으며 일합니다.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우리는 속이는 사람 같으나 진실하고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through glory and dishonor, bad report and good report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genuine, yet regarded as impostors;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고린도후서 2 Corinthians | 6장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무명한 사람 같으나 유명하고 죽은 사람 같으나 보십시오!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살아 있습니다.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징벌을 받는 사람 같으나 죽임을 당하지 않고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known, yet regarded as unknown; dying, and yet we live on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beaten, and yet not killed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726</ep:Words>
  <ep:PresentationFormat>와이드스크린</ep:PresentationFormat>
  <ep:Paragraphs>99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2022-09-08T06:55:14.672</dcterms:modified>
  <cp:revision>132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