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그러므로 사랑하는 여러분, 우리가 이 약속을 가지고 있으니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하나님을 두려워함으로 온전히 거룩함을 이루면서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육과 영의 모든 더러움에서 떠나 우리 자신을 깨끗하게 합시다.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Since we have these promises, dear friends,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let us purify ourselves from everything that contaminates body and spirit,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perfecting holiness out of reverence for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하나님의 뜻대로 하는 근심은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구원에 이르는 회개를 가져오므로 후회할 것이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세상 근심은 죽음을 가져옵니다.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Godly sorrow brings repentance that leads to salvation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leaves no regret, but worldly sorrow brings death.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보십시오. 하나님의 뜻대로 하는 이 근심이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얼마나 간절함을 불러일으키며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변명함과 두려움과 사모함과 열심과 응징의 마음을 불러일으켰습니까?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모든 일에 여러분 자신의 깨끗함을 보여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See what this godly sorrow has produced in you: what earnestness,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eagerness to clear yourselves, what indignation,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alarm, what longing, what concern, what readiness to see justice done.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every point you have proved yourselves to be innocent in this matter.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그러므로 내가 여러분에게 편지를 쓴 이유는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불의를 행한 사람이나 불의를 당한 사람을 위한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우리에 대한 여러분의 간절함이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 앞에서 여러분에게 밝히 드러나게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even though I wrote to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was not on account of the one who did the wrong or of the injured party,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rather that before God you could see for yourselves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devoted to us you are.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이로 인해 우리는 위로를 받았습니다.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우리가 받은 위로 위에 디도가 즐거워하는 것을 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더욱 기뻐하게 됐습니다.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여러분 모두로 인해 심령에 새로운 힘을 얻었습니다.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By all this we are encouraged.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addition to our own encouragement, we were especially delighted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see how happy Titus was,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his spirit has been refreshed by all of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내가 여러분에 대해 디도에게 무슨 자랑한 것이 있다 할지라도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부끄럽지 않습니다.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여러분에게 말한 모든 것이 사실이었던 것처럼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디도에게 한 자랑도 사실이기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had boasted to him about you, and you have not embarrassed me.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just as everything we said to you was true,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our boasting about you to Titus has proved to be true as well.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디도는 여러분 모두가 두렵고 떨리는 마음으로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자기를 받아들여 주고 순종한 것을 기억하며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 대한 애정이 더욱 깊어졌습니다.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his affection for you is all the greater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he remembers that you were all obedient,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receiving him with fear and trembling.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나는 여러분을 전적으로 신뢰할 수 있게 돼 기쁩니다.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glad I can have complete confidence in you.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여러분은 우리를 받아 주십시오.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아무에게도 부당한 일을 하지 않았습니다.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아무에게도 손해를 입히지 않았습니다.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아무에게도 속여 빼앗는 일을 하지 않았습니다.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Make room for us in your hearts. We have wronged no one,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have corrupted no one, we have exploited no one.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내가 정죄하려고 말을 하는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전에도 말했지만 여러분이 우리 마음에 있어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여러분과 함께 죽고 함께 살고자 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not say this to condemn you;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said before that you have such a place in our hearts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we would live or die with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나는 여러분에 대해 많은 신뢰감을 갖고 있고 여러분을 위해 자랑할 것도 많습니다.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온갖 환난 가운데서도 내게는 위로가 가득하고 기쁨이 넘칩니다.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great confidence in you; I take great pride in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greatly encouraged; in all our troubles my joy knows no bounds.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우리가 마케도니아에 이르렀을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육체는 편치 못했고 사방으로는 환난을 당했습니다.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밖으로는 다툼이 있었고 안으로는 두려움이 있었습니다.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when we came into Macedonia, this body of ours had no rest,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were harassed at every turn -- conflicts on the outside, fears within.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그러나 낙심한 사람들을 위로하시는 하나님께서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디도를 돌아오게 하심으로 우리를 위로해 주셨습니다.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God, who comforts the downcast,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comforted us by the coming of Titus,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그가 돌아온 것뿐만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그가 여러분에게서 받은 위로로 우리를 위로해 주었습니다.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내게 대해 사모하는 것과 애통해 하는 것과 열심을 내는 것에 대해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그의 보고를 받고 나는 더욱 기뻤습니다.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not only by his coming but also by the comfort you had given him.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told us about your longing for 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your deep sorrow, your ardent concern for 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my joy was greater than ever.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내가 편지로 인해 여러분을 근심하게 했다 할지라도 지금은 후회하지 않습니다.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편지가 여러분을 잠시 상심하게 했다는 것을 내가 알고 후회하기는 했으나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if I caused you sorrow by my letter, I do not regret it.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Though I did regret it -- I see that my letter hurt you, but only for a little while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지금은 내가 기뻐하고 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왜냐하면 여러분을 근심하게 했기 때문이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근심으로 회개하게 됐기 때문입니다.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하나님의 뜻대로 근심한 것이므로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결국 여러분은 아무것도 손해를 본 것이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now I am happy, not because you were made sorry,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because your sorrow led you to repentance.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you became sorrowful as God intended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so were not harmed in any way by us.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858</ep:Words>
  <ep:PresentationFormat>와이드스크린</ep:PresentationFormat>
  <ep:Paragraphs>112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2022-09-08T08:09:54.159</dcterms:modified>
  <cp:revision>139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