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형제들이여, 우리는 마케도니아 교회들에게 주신 하나님의 은혜를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여러분에게 알리고자 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now, brothers, we want you to know about the grace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God has given the Macedonian churches.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이 일에 대해 내가 조언합니다.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 일은 여러분에게 유익하며 이미 1년 전부터 여러분이 원해서 행해 온 일입니다.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here is my advice about what is best for you in this matter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Last year you were the first not only to give but also to have the desire to do so.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그러므로 이제 마무리를 잘 하십시오.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자원해 하는 것을 마무리하되 여러분이 가지고 있는 것으로 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finish the work, so that your eager willingness to do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may be matched by your completion of it, according to your means.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만일 무엇보다 여러분에게 자원하는 마음이 있다면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하나님께서 그 가진 대로 받으실 것이요,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가지지 않은 것까지 받지는 않으실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if the willingness is there, the gift is acceptable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according to what one has, not according to what he does not have.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이는 내가 다른 사람들은 편안하게 하고 여러분은 곤고하게 하려는 것이 아니라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도리어 공평하게 하려는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Our desire is not that others might be relieved while you are hard pressed,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that there might be equality.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지금 여러분의 넉넉한 것으로 그들의 궁핍을 채워 주면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후에 그들의 넉넉한 것이 여러분의 궁핍을 채워 주어 서로 공평하게 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At the present time your plenty will supply what they need,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in turn their plenty will supply what you need.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there will be equality,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기록되기를 “많이 거둔 사람도 남지 않았고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적게 거둔 사람도 모자라지 않았다”고 한 것과 같습니다.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it is written: "He who gathered much did not have too much,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he who gathered little did not have too little."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여러분을 위해 디도의 마음에도 동일한 열심을 주시는 하나님께 감사를 드립니다.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thank God, who put into the heart of Titus the same concern I have for you.</a:t>
            </a: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디도는 우리의 요청을 받아들였을 뿐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더욱 열심을 내고 자진해 여러분에게로 갔습니다.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Titus not only welcomed our appeal,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he is coming to you with much enthusiasm and on his own initiative.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또 그와 함께한 형제를 보냈는데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그는 복음 전하는 일에 모든 교회로부터 칭찬을 받는 사람입니다.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we are sending along with him the brother who is praised by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all the churches for his service to the gospel.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19</a:t>
            </a:r>
            <a:br>
              <a:rPr lang="ko-KR" altLang="en-US"/>
            </a:br>
            <a:r>
              <a:rPr lang="ko-KR" altLang="en-US"/>
              <a:t>더구나 그는 동일한 주의 영광과 우리의 선한 뜻을 나타내기 위해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 교회의 임명을 받고 우리와 함께 다니면서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행하는 이 은혜로운 일을 돕는 사람입니다.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What is more, he was chosen by the churches to accompany us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we carry the offering, which we administer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order to honor the Lord himself and to show our eagerness to help.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그들은 수많은 시련 가운데서도 기쁨이 넘쳤고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극한 가난에도 불구하고 넘치는 헌금을 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Out of the most severe trial, their overflowing joy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their extreme poverty welled up in rich generosity.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20</a:t>
            </a:r>
            <a:br>
              <a:rPr lang="ko-KR" altLang="en-US"/>
            </a:br>
            <a:r>
              <a:rPr lang="ko-KR" altLang="en-US"/>
              <a:t>우리는 이 거액의 헌금을 맡아 봉사하는 일에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아무에게도 비난을 받지 않으려고 조심합니다.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want to avoid any criticism of the way we administer this liberal gift.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21</a:t>
            </a:r>
            <a:br>
              <a:rPr lang="ko-KR" altLang="en-US"/>
            </a:br>
            <a:r>
              <a:rPr lang="ko-KR" altLang="en-US"/>
              <a:t>우리가 주 앞에서뿐 아니라 사람들 앞에서도 옳게 행하고자 하기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we are taking pains to do what is right,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not only in the eyes of the Lord but also in the eyes of men.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22</a:t>
            </a:r>
            <a:br>
              <a:rPr lang="ko-KR" altLang="en-US"/>
            </a:br>
            <a:r>
              <a:rPr lang="ko-KR" altLang="en-US"/>
              <a:t>우리는 그들과 함께 또 한 형제를 보냈습니다.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그가 모든 일에 열심을 내는 것을 확인했습니다.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지금 그는 여러분을 크게 신뢰하므로 더욱 열심을 내고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addition, we are sending with them our brother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has often proved to us in many ways that he is zealous,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now even more so because of his great confidence in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23</a:t>
            </a:r>
            <a:br>
              <a:rPr lang="ko-KR" altLang="en-US"/>
            </a:br>
            <a:r>
              <a:rPr lang="ko-KR" altLang="en-US"/>
              <a:t>디도로 말하자면 그는 내 동료요, 여러분을 위한 내 동역자입니다.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 형제들로 말하자면 그들은 여러 교회의 사도들이요, 그리스도의 영광입니다.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for Titus, he is my partner and fellow worker among you;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for our brothers, they are representatives of the churches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an honor to Christ.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24</a:t>
            </a:r>
            <a:br>
              <a:rPr lang="ko-KR" altLang="en-US"/>
            </a:br>
            <a:r>
              <a:rPr lang="ko-KR" altLang="en-US"/>
              <a:t>그러므로 여러분은 여러 교회 앞에서 여러분의 사랑과 여러분에 대해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자랑하는 증거를 그들에게 보여 주십시오.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Therefore show these men the proof of your love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reason for our pride in you, so that the churches can see it.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내가 증언하는데 그들은 힘닿는 대로 했을 뿐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힘에 부치도록 자진해서 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 testify that they gave as much as they were able,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even beyond their ability. Entirely on their own,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그들은 이 은혜와 성도 섬김의 일에 참여할 수 있도록 우리에게 간곡히 부탁했습니다.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they urgently pleaded with us for the privilege of sharing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this service to the saints.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그들은 우리가 바라는 대로가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자신을 먼저 주께 드리고 하나님의 뜻을 따라 우리에게도 헌신했습니다.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they did not do as we expected,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they gave themselves first to the Lord and then to us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keeping with God's will.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그러므로 우리는 디도에게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이미 여러분 가운데 시작한 이 은혜로운 일을 성취하라고 권면했습니다.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we urged Titus, since he had earlier made a beginning,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bring also to completion this act of grace on your part.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여러분은 모든 일, 곧 믿음과 말씀과 지식과 모든 열심과 우리에 대한 사랑에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풍성한 것같이 이 은혜로운 일에도 풍성하도록 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just as you excel in everything --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faith, in speech, in knowledge, in complete earnestness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in your love for us -- see that you also excel in this grace of giving.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내가 명령으로 이 말을 하는 것이 아닙니다.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다만 다른 사람들의 열성을 통해 여러분의 사랑의 진실성을 증명해 보이려는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am not commanding you,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 want to test the sincerity of your love by comparing it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 the earnestness of others.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여러분이 우리 주 예수 그리스도의 은혜를 잘 알고 있듯이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그리스도께서는 부유하신 분으로서 여러분을 위해 가난하게 되셨습니다.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그분의 가난하심을 통해 여러분을 부유하게 하시려는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you know the grace of our Lord Jesus Christ, that though he was rich,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yet for your sakes he became poor,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you through his poverty might become rich.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1059</ep:Words>
  <ep:PresentationFormat>와이드스크린</ep:PresentationFormat>
  <ep:Paragraphs>127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2022-09-08T08:28:40.834</dcterms:modified>
  <cp:revision>134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