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성도를 섬기는 이 일에 대해서는 내가 여러분에게 더 이상 쓸 필요가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 need for me to write to you about this service to the saints.</a:t>
            </a: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심는 사람에게 씨와 먹을 양식을 주시는 하나님께서는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여러분에게 심을 씨를 주시고 풍성하게 하시고 많은 열매를 거두게 하실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he who supplies seed to the sower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bread for food will also supply and increase your store of seed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will enlarge the harvest of your righteousness.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여러분은 모든 일에 풍성하게 될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바로 그 풍성한 헌금이 우리를 통해 전달됨으로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사람들로 하여금 하나님께 감사드리게 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will be made rich in every way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you can be generous on every occasion,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through us your generosity will result in thanksgiving to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이 봉사의 직무는 성도들의 궁핍을 채워 줄 뿐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 드리는 많은 감사를 인해 더욱 풍성하게 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service that you perform is not only supplying the needs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God's people but is also overflowing in many expressions of thanks to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이 직무의 증거를 통해 그들은 여러분이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그리스도의 복음을 고백하고 순종한다는 것과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그들에게나 다른 모든 사람에게 대한 여러분의 넉넉한 헌금으로 인해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 영광을 돌릴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of the service by which you have proved yourselves,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men will praise God for the obedience that accompanies your confession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gospel of Christ, and for your generosity in sharing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them and with everyone else.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또한 그들은 여러분을 위해 간구하며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여러분에게 주신 하나님의 넘치는 은혜로 인해 여러분을 사모합니다.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in their prayers for you their hearts will go out to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of the surpassing grace God has given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말로 다할 수 없는 은사를 주시는 하나님께 감사를 드립니다.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Thanks be to God for his indescribable gift!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그 이유는 여러분의 열심을 내가 알고 있기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마케도니아 사람들에게 여러분에 대해 자랑하기를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“아가야에서는 이미 1년 전부터 준비가 돼 있다”고 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그래서 여러분의 열심이 많은 사람을 분발하게 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know your eagerness to help,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have been boasting about it to the Macedonians,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telling them that since last year you in Achaia were ready to give;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your enthusiasm has stirred most of them to action.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그러나 이 일에 대해 우리가 여러분을 자랑한 것이 헛되지 않고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내가 말한 것같이 준비하게 하기 위해 내가 이 형제들을 보냈습니다.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am sending the brothers in order that our boasting about you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this matter should not prove hollow,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that you may be ready, as I said you would be.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만일 마케도니아 사람들이 나와 함께 가서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준비되지 않은 것을 보게 된다면 여러분은 말할 것도 없고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이런 확신을 가진 것으로 인해 수치를 당하게 되지 않을까 염려됩니다.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if any Macedonians come with me and find you unprepared,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we -- not to say anything about you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would be ashamed of having been so confident.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그러므로 나는 그 형제들을 권면해 여러분에게 먼저 가서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여러분이 전에 약속한 헌금을 미리 준비하도록 하는 것이 필요하다고 생각했습니다.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이렇게 해야 이 준비된 것이 인색함으로 한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자발적으로 한 것이 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I thought it necessary to urge the brothers to visit you in advance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finish the arrangements for the generous gift you had promised.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Then it will be ready as a generous gift, not as one grudgingly given.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이것이 바로 적게 심는 사람은 적게 거두고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많이 심는 사람은 많이 거둔다는 말입니다.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Remember this: Whoever sows sparingly will also reap sparingly,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whoever sows generously will also reap generously.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각자 마음에 정한 대로 하되 아까워하거나 억지로 하지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하나님께서는 기쁨으로 내는 사람을 사랑하십니다.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Each man should give what he has decided in his heart to give,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reluctantly or under compulsion, for God loves a cheerful giver.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하나님은 여러분에게 모든 은혜를 넘치게 하실 수 있는 분이십니다.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여러분으로 하여금 모든 일에 항상 넉넉해서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선한 일을 넘치게 하게 하시려는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God is able to make all grace abound to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in all things at all times, having all that you need,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will abound in every good work.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기록되기를 “그가 흩어 가난한 사람들에게 주셨으니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그의 의가 영원토록 있도다”라고 한 것과 같습니다.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it is written: "He has scattered abroad his gifts to the poor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his righteousness endures forever."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750</ep:Words>
  <ep:PresentationFormat>와이드스크린</ep:PresentationFormat>
  <ep:Paragraphs>90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2022-09-08T08:33:20.121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