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880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사람들에게서</a:t>
            </a:r>
            <a:r>
              <a:rPr dirty="0"/>
              <a:t> 난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아니요</a:t>
            </a:r>
            <a:r>
              <a:rPr dirty="0"/>
              <a:t>, </a:t>
            </a:r>
            <a:r>
              <a:rPr dirty="0" err="1"/>
              <a:t>사람으로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된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아니요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</a:t>
            </a:r>
            <a:r>
              <a:rPr dirty="0" err="1"/>
              <a:t>죽은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가운데서</a:t>
            </a:r>
            <a:r>
              <a:rPr dirty="0"/>
              <a:t> </a:t>
            </a:r>
            <a:r>
              <a:rPr dirty="0" err="1"/>
              <a:t>살리신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아버지로</a:t>
            </a:r>
            <a:r>
              <a:rPr dirty="0"/>
              <a:t> </a:t>
            </a:r>
            <a:r>
              <a:rPr dirty="0" err="1"/>
              <a:t>인해</a:t>
            </a:r>
            <a:r>
              <a:rPr dirty="0"/>
              <a:t> </a:t>
            </a:r>
            <a:r>
              <a:rPr dirty="0" err="1"/>
              <a:t>사도가</a:t>
            </a:r>
            <a:r>
              <a:rPr dirty="0"/>
              <a:t> 된 나 </a:t>
            </a:r>
            <a:r>
              <a:rPr dirty="0" err="1"/>
              <a:t>바울과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743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Paul, an apostle sent not from men nor by man,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by Jesus Christ and God the Father, who raised him from the dead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64688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좋게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합니까</a:t>
            </a:r>
            <a:r>
              <a:rPr dirty="0"/>
              <a:t>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아니면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구하려고</a:t>
            </a:r>
            <a:r>
              <a:rPr dirty="0"/>
              <a:t> </a:t>
            </a:r>
            <a:r>
              <a:rPr dirty="0" err="1"/>
              <a:t>애씁니까</a:t>
            </a:r>
            <a:r>
              <a:rPr dirty="0"/>
              <a:t>?</a:t>
            </a:r>
            <a:r>
              <a:rPr lang="en-US" dirty="0"/>
              <a:t> </a:t>
            </a: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아직도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사람들에게</a:t>
            </a:r>
            <a:r>
              <a:rPr lang="en-US" dirty="0"/>
              <a:t> </a:t>
            </a:r>
            <a:r>
              <a:rPr dirty="0" err="1"/>
              <a:t>기쁨을</a:t>
            </a:r>
            <a:r>
              <a:rPr dirty="0"/>
              <a:t> </a:t>
            </a:r>
            <a:r>
              <a:rPr dirty="0" err="1"/>
              <a:t>구하려고</a:t>
            </a:r>
            <a:r>
              <a:rPr dirty="0"/>
              <a:t> </a:t>
            </a:r>
            <a:r>
              <a:rPr dirty="0" err="1"/>
              <a:t>애쓴다면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32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 I now trying to win the approval of men, or of God?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am I trying to please men? If I were still trying to please men</a:t>
            </a:r>
            <a:r>
              <a:rPr lang="en-US" altLang="ko-KR" dirty="0"/>
              <a:t>,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would not be a servant of Christ.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전한</a:t>
            </a:r>
            <a:r>
              <a:rPr dirty="0"/>
              <a:t> </a:t>
            </a:r>
            <a:r>
              <a:rPr dirty="0" err="1"/>
              <a:t>복음은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된 </a:t>
            </a:r>
            <a:r>
              <a:rPr dirty="0" err="1"/>
              <a:t>것이</a:t>
            </a:r>
            <a:r>
              <a:rPr dirty="0"/>
              <a:t> </a:t>
            </a:r>
            <a:r>
              <a:rPr dirty="0" err="1"/>
              <a:t>아니라는</a:t>
            </a:r>
            <a:r>
              <a:rPr dirty="0"/>
              <a:t> </a:t>
            </a:r>
            <a:r>
              <a:rPr dirty="0" err="1"/>
              <a:t>것을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알려</a:t>
            </a:r>
            <a:r>
              <a:rPr dirty="0"/>
              <a:t> </a:t>
            </a:r>
            <a:r>
              <a:rPr dirty="0" err="1"/>
              <a:t>드리겠습니다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4773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want you to know, brothers, that the gospel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preached is not something that man made up.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52000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복음은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배운</a:t>
            </a:r>
            <a:r>
              <a:rPr dirty="0"/>
              <a:t> </a:t>
            </a:r>
            <a:r>
              <a:rPr dirty="0" err="1"/>
              <a:t>것도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그것은</a:t>
            </a:r>
            <a:r>
              <a:rPr dirty="0"/>
              <a:t> </a:t>
            </a:r>
            <a:r>
              <a:rPr dirty="0" err="1"/>
              <a:t>오직</a:t>
            </a:r>
            <a:r>
              <a:rPr dirty="0"/>
              <a:t>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계시를</a:t>
            </a:r>
            <a:r>
              <a:rPr dirty="0"/>
              <a:t> </a:t>
            </a:r>
            <a:r>
              <a:rPr dirty="0" err="1"/>
              <a:t>통해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998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did not receive it from any man, nor was I taught it; rather,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received it by revelation from Jesus Christ.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860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유대교에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한 </a:t>
            </a:r>
            <a:r>
              <a:rPr dirty="0" err="1"/>
              <a:t>행위에</a:t>
            </a:r>
            <a:r>
              <a:rPr dirty="0"/>
              <a:t> </a:t>
            </a:r>
            <a:r>
              <a:rPr dirty="0" err="1"/>
              <a:t>관해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들었을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교회를</a:t>
            </a:r>
            <a:r>
              <a:rPr dirty="0"/>
              <a:t> </a:t>
            </a:r>
            <a:r>
              <a:rPr dirty="0" err="1"/>
              <a:t>몹시</a:t>
            </a:r>
            <a:r>
              <a:rPr dirty="0"/>
              <a:t> </a:t>
            </a:r>
            <a:r>
              <a:rPr dirty="0" err="1"/>
              <a:t>핍박했고</a:t>
            </a:r>
            <a:r>
              <a:rPr dirty="0"/>
              <a:t> </a:t>
            </a:r>
            <a:r>
              <a:rPr dirty="0" err="1"/>
              <a:t>파괴하려고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94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you have heard of my previous way of life in Judaism,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intensely I persecuted the church of God and tried to destroy it.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6707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내 </a:t>
            </a:r>
            <a:r>
              <a:rPr dirty="0" err="1"/>
              <a:t>동족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나이가</a:t>
            </a:r>
            <a:r>
              <a:rPr dirty="0"/>
              <a:t>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또래의</a:t>
            </a:r>
            <a:r>
              <a:rPr dirty="0"/>
              <a:t> </a:t>
            </a:r>
            <a:r>
              <a:rPr dirty="0" err="1"/>
              <a:t>많은</a:t>
            </a:r>
            <a:r>
              <a:rPr dirty="0"/>
              <a:t> </a:t>
            </a:r>
            <a:r>
              <a:rPr dirty="0" err="1"/>
              <a:t>사람들보다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유대교를</a:t>
            </a:r>
            <a:r>
              <a:rPr dirty="0"/>
              <a:t> </a:t>
            </a:r>
            <a:r>
              <a:rPr dirty="0" err="1"/>
              <a:t>믿는</a:t>
            </a:r>
            <a:r>
              <a:rPr dirty="0"/>
              <a:t> 데 </a:t>
            </a:r>
            <a:r>
              <a:rPr dirty="0" err="1"/>
              <a:t>앞장섰으며</a:t>
            </a:r>
            <a:r>
              <a:rPr dirty="0"/>
              <a:t> 내 </a:t>
            </a:r>
            <a:r>
              <a:rPr dirty="0" err="1"/>
              <a:t>조상들의</a:t>
            </a:r>
            <a:r>
              <a:rPr dirty="0"/>
              <a:t> </a:t>
            </a:r>
            <a:r>
              <a:rPr dirty="0" err="1"/>
              <a:t>전통에</a:t>
            </a:r>
            <a:r>
              <a:rPr dirty="0"/>
              <a:t> </a:t>
            </a:r>
            <a:r>
              <a:rPr dirty="0" err="1"/>
              <a:t>대해서도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열성적이었습니다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947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advancing in Judaism beyond many Jews of my own age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was extremely zealous for the traditions of my fathers.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어머니의</a:t>
            </a:r>
            <a:r>
              <a:rPr dirty="0"/>
              <a:t> </a:t>
            </a:r>
            <a:r>
              <a:rPr dirty="0" err="1"/>
              <a:t>태에서부터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따로</a:t>
            </a:r>
            <a:r>
              <a:rPr dirty="0"/>
              <a:t> </a:t>
            </a:r>
            <a:r>
              <a:rPr dirty="0" err="1"/>
              <a:t>세우시고</a:t>
            </a:r>
            <a:r>
              <a:rPr dirty="0"/>
              <a:t> </a:t>
            </a:r>
            <a:r>
              <a:rPr dirty="0" err="1"/>
              <a:t>은혜로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부르신</a:t>
            </a:r>
            <a:r>
              <a:rPr dirty="0"/>
              <a:t> </a:t>
            </a:r>
            <a:r>
              <a:rPr dirty="0" err="1"/>
              <a:t>하나님께서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700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when God, who set me apart from birth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called me by his grace, was pleased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7682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사람들에게</a:t>
            </a:r>
            <a:r>
              <a:rPr dirty="0"/>
              <a:t> </a:t>
            </a:r>
            <a:r>
              <a:rPr dirty="0" err="1"/>
              <a:t>전하게</a:t>
            </a:r>
            <a:r>
              <a:rPr dirty="0"/>
              <a:t> </a:t>
            </a:r>
            <a:r>
              <a:rPr dirty="0" err="1"/>
              <a:t>하시려고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아들을</a:t>
            </a:r>
            <a:r>
              <a:rPr dirty="0"/>
              <a:t> 내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나타내</a:t>
            </a:r>
            <a:r>
              <a:rPr dirty="0"/>
              <a:t> </a:t>
            </a:r>
            <a:r>
              <a:rPr dirty="0" err="1"/>
              <a:t>보이셨습니다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의논하지도</a:t>
            </a:r>
            <a:r>
              <a:rPr dirty="0"/>
              <a:t> </a:t>
            </a:r>
            <a:r>
              <a:rPr dirty="0" err="1"/>
              <a:t>않았고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250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reveal his Son in me so that I might preach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among the Gentiles,</a:t>
            </a:r>
            <a:r>
              <a:rPr lang="en-US" dirty="0"/>
              <a:t> </a:t>
            </a:r>
            <a:r>
              <a:rPr dirty="0"/>
              <a:t>I did not consult any man,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761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나보다</a:t>
            </a:r>
            <a:r>
              <a:rPr dirty="0"/>
              <a:t> </a:t>
            </a:r>
            <a:r>
              <a:rPr dirty="0" err="1"/>
              <a:t>먼저</a:t>
            </a:r>
            <a:r>
              <a:rPr dirty="0"/>
              <a:t> </a:t>
            </a:r>
            <a:r>
              <a:rPr dirty="0" err="1"/>
              <a:t>사도가</a:t>
            </a:r>
            <a:r>
              <a:rPr dirty="0"/>
              <a:t> 된 </a:t>
            </a:r>
            <a:r>
              <a:rPr dirty="0" err="1"/>
              <a:t>사람들을</a:t>
            </a:r>
            <a:r>
              <a:rPr dirty="0"/>
              <a:t> </a:t>
            </a:r>
            <a:r>
              <a:rPr dirty="0" err="1"/>
              <a:t>만나려고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올라가지도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곧장</a:t>
            </a:r>
            <a:r>
              <a:rPr dirty="0"/>
              <a:t> </a:t>
            </a:r>
            <a:r>
              <a:rPr dirty="0" err="1"/>
              <a:t>아라비아로</a:t>
            </a:r>
            <a:r>
              <a:rPr dirty="0"/>
              <a:t> </a:t>
            </a:r>
            <a:r>
              <a:rPr dirty="0" err="1"/>
              <a:t>갔다가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다메섹으로</a:t>
            </a:r>
            <a:r>
              <a:rPr dirty="0"/>
              <a:t> </a:t>
            </a:r>
            <a:r>
              <a:rPr dirty="0" err="1"/>
              <a:t>되돌아갔습니다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10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nor did I go up to Jerusalem to see those who were apostles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before I was, but I went immediately into Arabia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later returned to Damascus.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9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/>
              <a:t>3년 뒤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게바를</a:t>
            </a:r>
            <a:r>
              <a:rPr dirty="0"/>
              <a:t> </a:t>
            </a:r>
            <a:r>
              <a:rPr dirty="0" err="1"/>
              <a:t>만나려고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올라가서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15일을 </a:t>
            </a:r>
            <a:r>
              <a:rPr dirty="0" err="1"/>
              <a:t>지냈습니다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28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after three years, I went up to Jerusalem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get acquainted with Peter and stayed with him fifteen days.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1863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사도들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야고보</a:t>
            </a:r>
            <a:r>
              <a:rPr dirty="0"/>
              <a:t> </a:t>
            </a:r>
            <a:r>
              <a:rPr dirty="0" err="1"/>
              <a:t>외에는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어느</a:t>
            </a:r>
            <a:r>
              <a:rPr dirty="0"/>
              <a:t> </a:t>
            </a:r>
            <a:r>
              <a:rPr dirty="0" err="1"/>
              <a:t>누구도</a:t>
            </a:r>
            <a:r>
              <a:rPr dirty="0"/>
              <a:t> </a:t>
            </a:r>
            <a:r>
              <a:rPr dirty="0" err="1"/>
              <a:t>만나지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5881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saw none of the other apostles</a:t>
            </a:r>
            <a:r>
              <a:rPr lang="en-US" dirty="0"/>
              <a:t> </a:t>
            </a:r>
            <a:r>
              <a:rPr dirty="0"/>
              <a:t>only James,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Lord's brother.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81761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형제들이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갈라디아에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교회들에게</a:t>
            </a:r>
            <a:r>
              <a:rPr dirty="0"/>
              <a:t> </a:t>
            </a:r>
            <a:r>
              <a:rPr dirty="0" err="1"/>
              <a:t>편지를</a:t>
            </a:r>
            <a:r>
              <a:rPr dirty="0"/>
              <a:t> </a:t>
            </a:r>
            <a:r>
              <a:rPr dirty="0" err="1"/>
              <a:t>씁니다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all the brothers with me, To the churches in Galatia: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449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장담하건대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거짓말이</a:t>
            </a:r>
            <a:r>
              <a:rPr dirty="0"/>
              <a:t> </a:t>
            </a:r>
            <a:r>
              <a:rPr dirty="0" err="1"/>
              <a:t>아닙니다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assure you before God that what I am writing you is no lie.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그 후 나는 시리아와 길리기아 지방으로 갔습니다.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Later I went to Syria and Cilicia.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7310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내 </a:t>
            </a:r>
            <a:r>
              <a:rPr dirty="0" err="1"/>
              <a:t>얼굴이</a:t>
            </a:r>
            <a:r>
              <a:rPr dirty="0"/>
              <a:t> </a:t>
            </a:r>
            <a:r>
              <a:rPr dirty="0" err="1"/>
              <a:t>그리스도</a:t>
            </a:r>
            <a:r>
              <a:rPr dirty="0"/>
              <a:t> </a:t>
            </a:r>
            <a:r>
              <a:rPr dirty="0" err="1"/>
              <a:t>안에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유대의</a:t>
            </a:r>
            <a:r>
              <a:rPr dirty="0"/>
              <a:t> </a:t>
            </a:r>
            <a:r>
              <a:rPr dirty="0" err="1"/>
              <a:t>교회들에게는</a:t>
            </a:r>
            <a:r>
              <a:rPr dirty="0"/>
              <a:t> </a:t>
            </a:r>
            <a:r>
              <a:rPr dirty="0" err="1"/>
              <a:t>알려지지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14623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was personally unknown to the churches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Judea that are in Christ.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095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“</a:t>
            </a:r>
            <a:r>
              <a:rPr dirty="0" err="1"/>
              <a:t>전에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핍박하던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지금은</a:t>
            </a:r>
            <a:r>
              <a:rPr dirty="0"/>
              <a:t> </a:t>
            </a:r>
            <a:r>
              <a:rPr dirty="0" err="1"/>
              <a:t>전에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파괴하려고</a:t>
            </a:r>
            <a:r>
              <a:rPr dirty="0"/>
              <a:t> </a:t>
            </a:r>
            <a:r>
              <a:rPr dirty="0" err="1"/>
              <a:t>하던</a:t>
            </a:r>
            <a:r>
              <a:rPr dirty="0"/>
              <a:t> 그 </a:t>
            </a:r>
            <a:r>
              <a:rPr dirty="0" err="1"/>
              <a:t>믿음을</a:t>
            </a:r>
            <a:r>
              <a:rPr dirty="0"/>
              <a:t> </a:t>
            </a:r>
            <a:r>
              <a:rPr dirty="0" err="1"/>
              <a:t>전하고</a:t>
            </a:r>
            <a:r>
              <a:rPr dirty="0"/>
              <a:t> </a:t>
            </a:r>
            <a:r>
              <a:rPr dirty="0" err="1"/>
              <a:t>있다”는</a:t>
            </a:r>
            <a:r>
              <a:rPr dirty="0"/>
              <a:t> </a:t>
            </a:r>
            <a:r>
              <a:rPr dirty="0" err="1"/>
              <a:t>소문을</a:t>
            </a:r>
            <a:r>
              <a:rPr dirty="0"/>
              <a:t> </a:t>
            </a:r>
            <a:r>
              <a:rPr dirty="0" err="1"/>
              <a:t>듣고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411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only heard the report: "The man who formerly </a:t>
            </a:r>
            <a:r>
              <a:t>persecuted us</a:t>
            </a:r>
            <a:r>
              <a:rPr lang="en-US"/>
              <a:t> </a:t>
            </a:r>
            <a:r>
              <a:t>is</a:t>
            </a:r>
            <a:endParaRPr lang="en-US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now </a:t>
            </a:r>
            <a:r>
              <a:rPr dirty="0"/>
              <a:t>preaching the faith he once tried to destroy."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나로 인해 하나님께 영광을 돌렸습니다.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they praised God because of 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52266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아버지와</a:t>
            </a:r>
            <a:r>
              <a:rPr dirty="0"/>
              <a:t> 주 </a:t>
            </a: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은혜와</a:t>
            </a:r>
            <a:r>
              <a:rPr dirty="0"/>
              <a:t> </a:t>
            </a:r>
            <a:r>
              <a:rPr dirty="0" err="1"/>
              <a:t>평강이</a:t>
            </a:r>
            <a:r>
              <a:rPr lang="en-US"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있기를</a:t>
            </a:r>
            <a:r>
              <a:rPr dirty="0"/>
              <a:t> </a:t>
            </a:r>
            <a:r>
              <a:rPr dirty="0" err="1"/>
              <a:t>빕니다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0629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Grace and peace to you from God</a:t>
            </a:r>
            <a:r>
              <a:rPr lang="en-US" dirty="0"/>
              <a:t> </a:t>
            </a:r>
            <a:r>
              <a:rPr dirty="0"/>
              <a:t>our Father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Lord Jesus Christ,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94292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예수</a:t>
            </a:r>
            <a:r>
              <a:rPr dirty="0"/>
              <a:t> </a:t>
            </a:r>
            <a:r>
              <a:rPr dirty="0" err="1"/>
              <a:t>그리스도는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곧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뜻을</a:t>
            </a:r>
            <a:r>
              <a:rPr dirty="0"/>
              <a:t> </a:t>
            </a:r>
            <a:r>
              <a:rPr dirty="0" err="1"/>
              <a:t>따라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이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세대에서</a:t>
            </a:r>
            <a:r>
              <a:rPr dirty="0"/>
              <a:t> </a:t>
            </a:r>
            <a:r>
              <a:rPr dirty="0" err="1"/>
              <a:t>우리를</a:t>
            </a:r>
            <a:r>
              <a:rPr dirty="0"/>
              <a:t> </a:t>
            </a:r>
            <a:r>
              <a:rPr dirty="0" err="1"/>
              <a:t>건져</a:t>
            </a:r>
            <a:r>
              <a:rPr dirty="0"/>
              <a:t> </a:t>
            </a:r>
            <a:r>
              <a:rPr dirty="0" err="1"/>
              <a:t>내시려고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대신해</a:t>
            </a:r>
            <a:r>
              <a:rPr dirty="0"/>
              <a:t> </a:t>
            </a:r>
            <a:r>
              <a:rPr dirty="0" err="1"/>
              <a:t>자신의</a:t>
            </a:r>
            <a:r>
              <a:rPr dirty="0"/>
              <a:t> </a:t>
            </a:r>
            <a:r>
              <a:rPr dirty="0" err="1"/>
              <a:t>몸을</a:t>
            </a:r>
            <a:r>
              <a:rPr dirty="0"/>
              <a:t> 내 </a:t>
            </a:r>
            <a:r>
              <a:rPr dirty="0" err="1"/>
              <a:t>주셨습니다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7802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gave himself for our sins to rescue us from the present evil age,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according to the will of our God and Father,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하나님께 영광이 영원무궁하기를 빕니다. 아멘.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whom be glory for ever and ever. Amen.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은혜로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부르신</a:t>
            </a:r>
            <a:r>
              <a:rPr dirty="0"/>
              <a:t> </a:t>
            </a:r>
            <a:r>
              <a:rPr dirty="0" err="1"/>
              <a:t>분을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그렇게</a:t>
            </a:r>
            <a:r>
              <a:rPr dirty="0"/>
              <a:t> </a:t>
            </a:r>
            <a:r>
              <a:rPr dirty="0" err="1"/>
              <a:t>쉽게</a:t>
            </a:r>
            <a:r>
              <a:rPr dirty="0"/>
              <a:t> </a:t>
            </a:r>
            <a:r>
              <a:rPr dirty="0" err="1"/>
              <a:t>떠나</a:t>
            </a:r>
            <a:r>
              <a:rPr lang="en-US"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좇는</a:t>
            </a:r>
            <a:r>
              <a:rPr dirty="0"/>
              <a:t> </a:t>
            </a:r>
            <a:r>
              <a:rPr dirty="0" err="1"/>
              <a:t>것에</a:t>
            </a:r>
            <a:r>
              <a:rPr dirty="0"/>
              <a:t> </a:t>
            </a:r>
            <a:r>
              <a:rPr dirty="0" err="1"/>
              <a:t>대해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놀라지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수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7597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astonished that you are so quickly deserting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one</a:t>
            </a:r>
            <a:r>
              <a:rPr lang="en-US" dirty="0"/>
              <a:t> </a:t>
            </a:r>
            <a:r>
              <a:rPr dirty="0"/>
              <a:t>who called you by the grace of Christ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are turning to a different gospel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9469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사실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복음은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다만</a:t>
            </a:r>
            <a:r>
              <a:rPr dirty="0"/>
              <a:t> </a:t>
            </a:r>
            <a:r>
              <a:rPr dirty="0" err="1"/>
              <a:t>어떤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여러분을</a:t>
            </a:r>
            <a:r>
              <a:rPr dirty="0"/>
              <a:t> </a:t>
            </a:r>
            <a:r>
              <a:rPr dirty="0" err="1"/>
              <a:t>혼란에</a:t>
            </a:r>
            <a:r>
              <a:rPr dirty="0"/>
              <a:t> </a:t>
            </a:r>
            <a:r>
              <a:rPr dirty="0" err="1"/>
              <a:t>빠뜨려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그리스도의</a:t>
            </a:r>
            <a:r>
              <a:rPr dirty="0"/>
              <a:t> </a:t>
            </a:r>
            <a:r>
              <a:rPr dirty="0" err="1"/>
              <a:t>복음을</a:t>
            </a:r>
            <a:r>
              <a:rPr dirty="0"/>
              <a:t> </a:t>
            </a:r>
            <a:r>
              <a:rPr dirty="0" err="1"/>
              <a:t>변질시키려고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것입니다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105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is really no gospel at all.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Evidently some people</a:t>
            </a:r>
            <a:r>
              <a:rPr lang="en-US" dirty="0"/>
              <a:t> </a:t>
            </a:r>
            <a:r>
              <a:rPr dirty="0"/>
              <a:t>are throwing you into confusion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are trying to pervert the gospel of Christ.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6339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우리든</a:t>
            </a:r>
            <a:r>
              <a:rPr dirty="0"/>
              <a:t> </a:t>
            </a:r>
            <a:r>
              <a:rPr dirty="0" err="1"/>
              <a:t>하늘에서</a:t>
            </a:r>
            <a:r>
              <a:rPr dirty="0"/>
              <a:t> 온 </a:t>
            </a:r>
            <a:r>
              <a:rPr dirty="0" err="1"/>
              <a:t>천사든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여러분에게</a:t>
            </a:r>
            <a:r>
              <a:rPr dirty="0"/>
              <a:t> </a:t>
            </a:r>
            <a:r>
              <a:rPr dirty="0" err="1"/>
              <a:t>전한</a:t>
            </a:r>
            <a:r>
              <a:rPr dirty="0"/>
              <a:t> </a:t>
            </a:r>
            <a:r>
              <a:rPr dirty="0" err="1"/>
              <a:t>복음</a:t>
            </a:r>
            <a:r>
              <a:rPr dirty="0"/>
              <a:t> </a:t>
            </a:r>
            <a:r>
              <a:rPr dirty="0" err="1"/>
              <a:t>이외의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전한다면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598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even if we or an angel from heaven should preach</a:t>
            </a:r>
            <a:r>
              <a:rPr lang="en-US" dirty="0"/>
              <a:t> </a:t>
            </a:r>
            <a:r>
              <a:rPr dirty="0"/>
              <a:t>a gospel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other than the one we preached to you,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him be eternally condemned!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갈라디아서 Galatians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전에도</a:t>
            </a:r>
            <a:r>
              <a:rPr dirty="0"/>
              <a:t> </a:t>
            </a:r>
            <a:r>
              <a:rPr dirty="0" err="1"/>
              <a:t>말한</a:t>
            </a:r>
            <a:r>
              <a:rPr dirty="0"/>
              <a:t> </a:t>
            </a:r>
            <a:r>
              <a:rPr dirty="0" err="1"/>
              <a:t>것처럼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지금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말합니다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만일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여러분이</a:t>
            </a:r>
            <a:r>
              <a:rPr dirty="0"/>
              <a:t> </a:t>
            </a:r>
            <a:r>
              <a:rPr dirty="0" err="1"/>
              <a:t>받은</a:t>
            </a:r>
            <a:r>
              <a:rPr dirty="0"/>
              <a:t> </a:t>
            </a:r>
            <a:r>
              <a:rPr dirty="0" err="1"/>
              <a:t>복음</a:t>
            </a:r>
            <a:r>
              <a:rPr dirty="0"/>
              <a:t> </a:t>
            </a:r>
            <a:r>
              <a:rPr dirty="0" err="1"/>
              <a:t>이외의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전한다면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저주를</a:t>
            </a:r>
            <a:r>
              <a:rPr dirty="0"/>
              <a:t> </a:t>
            </a:r>
            <a:r>
              <a:rPr dirty="0" err="1"/>
              <a:t>받아</a:t>
            </a:r>
            <a:r>
              <a:rPr dirty="0"/>
              <a:t> </a:t>
            </a:r>
            <a:r>
              <a:rPr dirty="0" err="1"/>
              <a:t>마땅합니다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899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we have already said, so now I say again: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anybody is preaching to you a gospel other than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what you accepted, let him be eternally condemned!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1077</Words>
  <Application>Microsoft Office PowerPoint</Application>
  <PresentationFormat>와이드스크린</PresentationFormat>
  <Paragraphs>128</Paragraphs>
  <Slides>24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134</cp:revision>
  <dcterms:created xsi:type="dcterms:W3CDTF">2019-02-17T10:11:46Z</dcterms:created>
  <dcterms:modified xsi:type="dcterms:W3CDTF">2022-09-09T02:44:56Z</dcterms:modified>
</cp:coreProperties>
</file>