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100" d="100"/>
          <a:sy n="100" d="100"/>
        </p:scale>
        <p:origin x="60" y="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2022-09-09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갈라디아서 Galatians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946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/>
              <a:t>그 후 14년이 </a:t>
            </a:r>
            <a:r>
              <a:rPr dirty="0" err="1"/>
              <a:t>지나서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바나바와</a:t>
            </a:r>
            <a:r>
              <a:rPr dirty="0"/>
              <a:t> </a:t>
            </a:r>
            <a:r>
              <a:rPr dirty="0" err="1"/>
              <a:t>함께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디도를</a:t>
            </a:r>
            <a:r>
              <a:rPr dirty="0"/>
              <a:t> </a:t>
            </a:r>
            <a:r>
              <a:rPr dirty="0" err="1"/>
              <a:t>데리고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예루살렘으로</a:t>
            </a:r>
            <a:r>
              <a:rPr dirty="0"/>
              <a:t> </a:t>
            </a:r>
            <a:r>
              <a:rPr dirty="0" err="1"/>
              <a:t>올라갔습니다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5230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Fourteen years later I went up again to Jerusalem,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time with Barnabas. I took Titus along also.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갈라디아서 Galatians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926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다만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우리에게</a:t>
            </a:r>
            <a:r>
              <a:rPr dirty="0"/>
              <a:t> </a:t>
            </a:r>
            <a:r>
              <a:rPr dirty="0" err="1"/>
              <a:t>가난한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생각해</a:t>
            </a:r>
            <a:r>
              <a:rPr dirty="0"/>
              <a:t> </a:t>
            </a:r>
            <a:r>
              <a:rPr dirty="0" err="1"/>
              <a:t>달라고</a:t>
            </a:r>
            <a:r>
              <a:rPr dirty="0"/>
              <a:t> </a:t>
            </a:r>
            <a:r>
              <a:rPr dirty="0" err="1"/>
              <a:t>당부했는데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이것은</a:t>
            </a:r>
            <a:r>
              <a:rPr dirty="0"/>
              <a:t> 나 </a:t>
            </a: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힘써</a:t>
            </a:r>
            <a:r>
              <a:rPr dirty="0"/>
              <a:t> </a:t>
            </a:r>
            <a:r>
              <a:rPr dirty="0" err="1"/>
              <a:t>행해</a:t>
            </a:r>
            <a:r>
              <a:rPr dirty="0"/>
              <a:t> </a:t>
            </a:r>
            <a:r>
              <a:rPr dirty="0" err="1"/>
              <a:t>오던</a:t>
            </a:r>
            <a:r>
              <a:rPr dirty="0"/>
              <a:t> </a:t>
            </a:r>
            <a:r>
              <a:rPr dirty="0" err="1"/>
              <a:t>일입니다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9367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they asked was that we should continue to remember the poor,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very thing I was eager to do.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갈라디아서 Galatians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213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게바가</a:t>
            </a:r>
            <a:r>
              <a:rPr dirty="0"/>
              <a:t> </a:t>
            </a:r>
            <a:r>
              <a:rPr dirty="0" err="1"/>
              <a:t>안디옥에</a:t>
            </a:r>
            <a:r>
              <a:rPr dirty="0"/>
              <a:t> </a:t>
            </a:r>
            <a:r>
              <a:rPr dirty="0" err="1"/>
              <a:t>왔을</a:t>
            </a:r>
            <a:r>
              <a:rPr dirty="0"/>
              <a:t> 때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책망할</a:t>
            </a:r>
            <a:r>
              <a:rPr dirty="0"/>
              <a:t>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있어서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얼굴을</a:t>
            </a:r>
            <a:r>
              <a:rPr dirty="0"/>
              <a:t> </a:t>
            </a:r>
            <a:r>
              <a:rPr dirty="0" err="1"/>
              <a:t>마주대하고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책망했습니다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3876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Peter came to Antioch, I opposed him to his face,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he was clearly in the wrong.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갈라디아서 Galatians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5432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게바는</a:t>
            </a:r>
            <a:r>
              <a:rPr dirty="0"/>
              <a:t> </a:t>
            </a:r>
            <a:r>
              <a:rPr dirty="0" err="1"/>
              <a:t>야고보가</a:t>
            </a:r>
            <a:r>
              <a:rPr dirty="0"/>
              <a:t> </a:t>
            </a:r>
            <a:r>
              <a:rPr dirty="0" err="1"/>
              <a:t>보낸</a:t>
            </a:r>
            <a:r>
              <a:rPr dirty="0"/>
              <a:t> </a:t>
            </a:r>
            <a:r>
              <a:rPr dirty="0" err="1"/>
              <a:t>몇몇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오기</a:t>
            </a:r>
            <a:r>
              <a:rPr dirty="0"/>
              <a:t> </a:t>
            </a:r>
            <a:r>
              <a:rPr dirty="0" err="1"/>
              <a:t>전에</a:t>
            </a:r>
            <a:r>
              <a:rPr dirty="0"/>
              <a:t> </a:t>
            </a: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함께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음식을</a:t>
            </a:r>
            <a:r>
              <a:rPr dirty="0"/>
              <a:t> </a:t>
            </a:r>
            <a:r>
              <a:rPr dirty="0" err="1"/>
              <a:t>먹고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 </a:t>
            </a: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오자</a:t>
            </a:r>
            <a:r>
              <a:rPr dirty="0"/>
              <a:t> </a:t>
            </a:r>
            <a:r>
              <a:rPr dirty="0" err="1"/>
              <a:t>그는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할례받은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두려워해</a:t>
            </a:r>
            <a:r>
              <a:rPr dirty="0"/>
              <a:t> </a:t>
            </a:r>
            <a:r>
              <a:rPr dirty="0" err="1"/>
              <a:t>슬그머니</a:t>
            </a:r>
            <a:r>
              <a:rPr dirty="0"/>
              <a:t> 그 </a:t>
            </a:r>
            <a:r>
              <a:rPr dirty="0" err="1"/>
              <a:t>자리를</a:t>
            </a:r>
            <a:r>
              <a:rPr dirty="0"/>
              <a:t> </a:t>
            </a:r>
            <a:r>
              <a:rPr dirty="0" err="1"/>
              <a:t>떠났습니다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8518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Before certain men came from James, he used to eat with the Gentiles.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when they arrived, he began to draw back and separate himself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Gentiles because he was afraid of those who belonged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the circumcision group.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갈라디아서 Galatians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384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유대</a:t>
            </a:r>
            <a:r>
              <a:rPr dirty="0"/>
              <a:t> </a:t>
            </a:r>
            <a:r>
              <a:rPr dirty="0" err="1"/>
              <a:t>사람들도</a:t>
            </a:r>
            <a:r>
              <a:rPr dirty="0"/>
              <a:t> </a:t>
            </a:r>
            <a:r>
              <a:rPr dirty="0" err="1"/>
              <a:t>게바와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위선을</a:t>
            </a:r>
            <a:r>
              <a:rPr dirty="0"/>
              <a:t> </a:t>
            </a:r>
            <a:r>
              <a:rPr dirty="0" err="1"/>
              <a:t>행했고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바나바까지도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위선에</a:t>
            </a:r>
            <a:r>
              <a:rPr dirty="0"/>
              <a:t> </a:t>
            </a:r>
            <a:r>
              <a:rPr dirty="0" err="1"/>
              <a:t>휩쓸렸습니다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3777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other Jews joined him in his hypocrisy,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by their hypocrisy even Barnabas was led astray.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갈라디아서 Galatians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38802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복음의</a:t>
            </a:r>
            <a:r>
              <a:rPr dirty="0"/>
              <a:t> </a:t>
            </a:r>
            <a:r>
              <a:rPr dirty="0" err="1"/>
              <a:t>진리대로</a:t>
            </a:r>
            <a:r>
              <a:rPr dirty="0"/>
              <a:t> </a:t>
            </a:r>
            <a:r>
              <a:rPr dirty="0" err="1"/>
              <a:t>바르게</a:t>
            </a:r>
            <a:r>
              <a:rPr dirty="0"/>
              <a:t> </a:t>
            </a:r>
            <a:r>
              <a:rPr dirty="0" err="1"/>
              <a:t>행하지</a:t>
            </a:r>
            <a:r>
              <a:rPr dirty="0"/>
              <a:t> </a:t>
            </a:r>
            <a:r>
              <a:rPr dirty="0" err="1"/>
              <a:t>않는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보고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게바에게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당신은</a:t>
            </a:r>
            <a:r>
              <a:rPr dirty="0"/>
              <a:t> </a:t>
            </a:r>
            <a:r>
              <a:rPr dirty="0" err="1"/>
              <a:t>유대</a:t>
            </a:r>
            <a:r>
              <a:rPr dirty="0"/>
              <a:t> </a:t>
            </a:r>
            <a:r>
              <a:rPr dirty="0" err="1"/>
              <a:t>사람으로서</a:t>
            </a:r>
            <a:r>
              <a:rPr dirty="0"/>
              <a:t> </a:t>
            </a:r>
            <a:r>
              <a:rPr dirty="0" err="1"/>
              <a:t>유대</a:t>
            </a:r>
            <a:r>
              <a:rPr dirty="0"/>
              <a:t> </a:t>
            </a:r>
            <a:r>
              <a:rPr dirty="0" err="1"/>
              <a:t>사람처럼</a:t>
            </a:r>
            <a:r>
              <a:rPr dirty="0"/>
              <a:t> </a:t>
            </a:r>
            <a:r>
              <a:rPr dirty="0" err="1"/>
              <a:t>살지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사람처럼</a:t>
            </a:r>
            <a:r>
              <a:rPr dirty="0"/>
              <a:t> </a:t>
            </a:r>
            <a:r>
              <a:rPr dirty="0" err="1"/>
              <a:t>살면서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사람에게</a:t>
            </a:r>
            <a:r>
              <a:rPr dirty="0"/>
              <a:t> </a:t>
            </a:r>
            <a:r>
              <a:rPr dirty="0" err="1"/>
              <a:t>유대</a:t>
            </a:r>
            <a:r>
              <a:rPr dirty="0"/>
              <a:t> </a:t>
            </a:r>
            <a:r>
              <a:rPr dirty="0" err="1"/>
              <a:t>사람처럼</a:t>
            </a:r>
            <a:r>
              <a:rPr dirty="0"/>
              <a:t> </a:t>
            </a:r>
            <a:r>
              <a:rPr dirty="0" err="1"/>
              <a:t>살라고</a:t>
            </a:r>
            <a:r>
              <a:rPr dirty="0"/>
              <a:t> </a:t>
            </a:r>
            <a:r>
              <a:rPr dirty="0" err="1"/>
              <a:t>강요합니까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7727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I saw that they were not acting in line with the truth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the gospel, I said to Peter in front of them all,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"You are a Jew, yet you live like a Gentile and not like a Jew.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How is it, then, that you force Gentiles to follow Jewish customs?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갈라디아서 Galatians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우리는 본래 유대 사람이요, 이방 죄인들이 아닙니다.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"We who are Jews by birth and not `Gentile sinners'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갈라디아서 Galatians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26353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의롭다고</a:t>
            </a:r>
            <a:r>
              <a:rPr dirty="0"/>
              <a:t> </a:t>
            </a:r>
            <a:r>
              <a:rPr dirty="0" err="1"/>
              <a:t>인정받는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율법의</a:t>
            </a:r>
            <a:r>
              <a:rPr dirty="0"/>
              <a:t> </a:t>
            </a:r>
            <a:r>
              <a:rPr dirty="0" err="1"/>
              <a:t>행위로써가</a:t>
            </a:r>
            <a:r>
              <a:rPr dirty="0"/>
              <a:t> </a:t>
            </a:r>
            <a:r>
              <a:rPr dirty="0" err="1"/>
              <a:t>아니라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예수</a:t>
            </a:r>
            <a:r>
              <a:rPr dirty="0"/>
              <a:t> </a:t>
            </a:r>
            <a:r>
              <a:rPr dirty="0" err="1"/>
              <a:t>그리스도를</a:t>
            </a:r>
            <a:r>
              <a:rPr dirty="0"/>
              <a:t> </a:t>
            </a:r>
            <a:r>
              <a:rPr dirty="0" err="1"/>
              <a:t>믿음으로</a:t>
            </a:r>
            <a:r>
              <a:rPr dirty="0"/>
              <a:t> </a:t>
            </a:r>
            <a:r>
              <a:rPr dirty="0" err="1"/>
              <a:t>되는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알기에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우리도</a:t>
            </a:r>
            <a:r>
              <a:rPr dirty="0"/>
              <a:t> </a:t>
            </a:r>
            <a:r>
              <a:rPr dirty="0" err="1"/>
              <a:t>그리스도</a:t>
            </a:r>
            <a:r>
              <a:rPr dirty="0"/>
              <a:t> </a:t>
            </a:r>
            <a:r>
              <a:rPr dirty="0" err="1"/>
              <a:t>예수를</a:t>
            </a:r>
            <a:r>
              <a:rPr dirty="0"/>
              <a:t> </a:t>
            </a:r>
            <a:r>
              <a:rPr dirty="0" err="1"/>
              <a:t>믿었습니다</a:t>
            </a:r>
            <a:r>
              <a:rPr dirty="0"/>
              <a:t>. </a:t>
            </a: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율법의</a:t>
            </a:r>
            <a:r>
              <a:rPr dirty="0"/>
              <a:t> </a:t>
            </a:r>
            <a:r>
              <a:rPr dirty="0" err="1"/>
              <a:t>행위로가</a:t>
            </a:r>
            <a:r>
              <a:rPr dirty="0"/>
              <a:t> </a:t>
            </a:r>
            <a:r>
              <a:rPr dirty="0" err="1"/>
              <a:t>아니라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그리스도를</a:t>
            </a:r>
            <a:r>
              <a:rPr dirty="0"/>
              <a:t> </a:t>
            </a:r>
            <a:r>
              <a:rPr dirty="0" err="1"/>
              <a:t>믿음으로써</a:t>
            </a:r>
            <a:r>
              <a:rPr dirty="0"/>
              <a:t> </a:t>
            </a:r>
            <a:r>
              <a:rPr dirty="0" err="1"/>
              <a:t>의롭다고</a:t>
            </a:r>
            <a:r>
              <a:rPr dirty="0"/>
              <a:t> </a:t>
            </a:r>
            <a:r>
              <a:rPr dirty="0" err="1"/>
              <a:t>인정받으려는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율법의</a:t>
            </a:r>
            <a:r>
              <a:rPr dirty="0"/>
              <a:t> </a:t>
            </a:r>
            <a:r>
              <a:rPr dirty="0" err="1"/>
              <a:t>행위로는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육체도</a:t>
            </a:r>
            <a:r>
              <a:rPr dirty="0"/>
              <a:t> </a:t>
            </a:r>
            <a:r>
              <a:rPr dirty="0" err="1"/>
              <a:t>의롭다고</a:t>
            </a:r>
            <a:r>
              <a:rPr dirty="0"/>
              <a:t> </a:t>
            </a:r>
            <a:r>
              <a:rPr dirty="0" err="1"/>
              <a:t>인정받을</a:t>
            </a:r>
            <a:r>
              <a:rPr dirty="0"/>
              <a:t> 수 </a:t>
            </a:r>
            <a:r>
              <a:rPr dirty="0" err="1"/>
              <a:t>없기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2846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know that a man is not justified by observing the law, but by faith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Jesus Christ.</a:t>
            </a:r>
            <a:r>
              <a:rPr lang="en-US" dirty="0"/>
              <a:t> </a:t>
            </a:r>
            <a:r>
              <a:rPr dirty="0"/>
              <a:t>So we, too, have put our faith in Christ Jesus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we may be justified by faith in Christ and not by observing the law,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by observing the law no one will be justified.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갈라디아서 Galatians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9023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그리스도</a:t>
            </a:r>
            <a:r>
              <a:rPr dirty="0"/>
              <a:t> </a:t>
            </a:r>
            <a:r>
              <a:rPr dirty="0" err="1"/>
              <a:t>안에서</a:t>
            </a:r>
            <a:r>
              <a:rPr dirty="0"/>
              <a:t> </a:t>
            </a:r>
            <a:r>
              <a:rPr dirty="0" err="1"/>
              <a:t>의롭다고</a:t>
            </a:r>
            <a:r>
              <a:rPr dirty="0"/>
              <a:t> </a:t>
            </a:r>
            <a:r>
              <a:rPr dirty="0" err="1"/>
              <a:t>인정받으려</a:t>
            </a:r>
            <a:r>
              <a:rPr dirty="0"/>
              <a:t> </a:t>
            </a:r>
            <a:r>
              <a:rPr dirty="0" err="1"/>
              <a:t>하다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자신이</a:t>
            </a:r>
            <a:r>
              <a:rPr dirty="0"/>
              <a:t> </a:t>
            </a:r>
            <a:r>
              <a:rPr dirty="0" err="1"/>
              <a:t>죄인으로</a:t>
            </a:r>
            <a:r>
              <a:rPr dirty="0"/>
              <a:t> </a:t>
            </a:r>
            <a:r>
              <a:rPr dirty="0" err="1"/>
              <a:t>드러난다면</a:t>
            </a:r>
            <a:r>
              <a:rPr dirty="0"/>
              <a:t> </a:t>
            </a:r>
            <a:r>
              <a:rPr dirty="0" err="1"/>
              <a:t>그리스도께서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짓게</a:t>
            </a:r>
            <a:r>
              <a:rPr dirty="0"/>
              <a:t> </a:t>
            </a:r>
            <a:r>
              <a:rPr dirty="0" err="1"/>
              <a:t>하시는</a:t>
            </a:r>
            <a:r>
              <a:rPr dirty="0"/>
              <a:t> </a:t>
            </a:r>
            <a:r>
              <a:rPr dirty="0" err="1"/>
              <a:t>분입니까</a:t>
            </a:r>
            <a:r>
              <a:rPr dirty="0"/>
              <a:t>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결코</a:t>
            </a:r>
            <a:r>
              <a:rPr dirty="0"/>
              <a:t> </a:t>
            </a:r>
            <a:r>
              <a:rPr dirty="0" err="1"/>
              <a:t>그럴</a:t>
            </a:r>
            <a:r>
              <a:rPr dirty="0"/>
              <a:t> 수 </a:t>
            </a:r>
            <a:r>
              <a:rPr dirty="0" err="1"/>
              <a:t>없습니다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152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"If, while we seek to be justified in Christ, it becomes evident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we ourselves are sinners, does that mean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Christ promotes sin?</a:t>
            </a:r>
            <a:r>
              <a:rPr lang="en-US" dirty="0"/>
              <a:t> </a:t>
            </a:r>
            <a:r>
              <a:rPr dirty="0"/>
              <a:t>Absolutely not!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갈라디아서 Galatians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449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만일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허물어</a:t>
            </a:r>
            <a:r>
              <a:rPr dirty="0"/>
              <a:t> </a:t>
            </a:r>
            <a:r>
              <a:rPr dirty="0" err="1"/>
              <a:t>버린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세우려</a:t>
            </a:r>
            <a:r>
              <a:rPr dirty="0"/>
              <a:t> </a:t>
            </a:r>
            <a:r>
              <a:rPr dirty="0" err="1"/>
              <a:t>한다면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나 </a:t>
            </a:r>
            <a:r>
              <a:rPr dirty="0" err="1"/>
              <a:t>스스로</a:t>
            </a:r>
            <a:r>
              <a:rPr dirty="0"/>
              <a:t> </a:t>
            </a:r>
            <a:r>
              <a:rPr dirty="0" err="1"/>
              <a:t>율법을</a:t>
            </a:r>
            <a:r>
              <a:rPr dirty="0"/>
              <a:t> </a:t>
            </a:r>
            <a:r>
              <a:rPr dirty="0" err="1"/>
              <a:t>어기는</a:t>
            </a:r>
            <a:r>
              <a:rPr dirty="0"/>
              <a:t> </a:t>
            </a:r>
            <a:r>
              <a:rPr dirty="0" err="1"/>
              <a:t>사람임을</a:t>
            </a:r>
            <a:r>
              <a:rPr dirty="0"/>
              <a:t> </a:t>
            </a:r>
            <a:r>
              <a:rPr dirty="0" err="1"/>
              <a:t>증명하는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51918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I rebuild what I destroyed,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prove that I am a lawbreaker.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갈라디아서 Galatians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041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율법으로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율법에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죽었습니다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하나님께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살고자</a:t>
            </a:r>
            <a:r>
              <a:rPr dirty="0"/>
              <a:t> </a:t>
            </a:r>
            <a:r>
              <a:rPr dirty="0" err="1"/>
              <a:t>함입니다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For through the law I died to the law so that I might live for God.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갈라디아서 Galatians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953640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예루살렘으로</a:t>
            </a:r>
            <a:r>
              <a:rPr dirty="0"/>
              <a:t> </a:t>
            </a:r>
            <a:r>
              <a:rPr dirty="0" err="1"/>
              <a:t>올라간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계시를</a:t>
            </a:r>
            <a:r>
              <a:rPr dirty="0"/>
              <a:t> </a:t>
            </a:r>
            <a:r>
              <a:rPr dirty="0" err="1"/>
              <a:t>따른</a:t>
            </a:r>
            <a:r>
              <a:rPr dirty="0"/>
              <a:t> </a:t>
            </a:r>
            <a:r>
              <a:rPr dirty="0" err="1"/>
              <a:t>것으로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전파하는</a:t>
            </a:r>
            <a:r>
              <a:rPr dirty="0"/>
              <a:t> </a:t>
            </a:r>
            <a:r>
              <a:rPr dirty="0" err="1"/>
              <a:t>복음을</a:t>
            </a:r>
            <a:r>
              <a:rPr dirty="0"/>
              <a:t> </a:t>
            </a:r>
            <a:r>
              <a:rPr dirty="0" err="1"/>
              <a:t>그들에게도</a:t>
            </a:r>
            <a:r>
              <a:rPr dirty="0"/>
              <a:t> </a:t>
            </a:r>
            <a:r>
              <a:rPr dirty="0" err="1"/>
              <a:t>제시했습니다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다만</a:t>
            </a:r>
            <a:r>
              <a:rPr dirty="0"/>
              <a:t> </a:t>
            </a:r>
            <a:r>
              <a:rPr dirty="0" err="1"/>
              <a:t>유명하다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사람들에게는</a:t>
            </a:r>
            <a:r>
              <a:rPr dirty="0"/>
              <a:t> </a:t>
            </a:r>
            <a:r>
              <a:rPr dirty="0" err="1"/>
              <a:t>개별적으로</a:t>
            </a:r>
            <a:r>
              <a:rPr dirty="0"/>
              <a:t> </a:t>
            </a:r>
            <a:r>
              <a:rPr dirty="0" err="1"/>
              <a:t>복음을</a:t>
            </a:r>
            <a:r>
              <a:rPr dirty="0"/>
              <a:t> </a:t>
            </a:r>
            <a:r>
              <a:rPr dirty="0" err="1"/>
              <a:t>제시했는데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달음질하고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것이나</a:t>
            </a:r>
            <a:r>
              <a:rPr dirty="0"/>
              <a:t> </a:t>
            </a:r>
            <a:r>
              <a:rPr dirty="0" err="1"/>
              <a:t>달음질한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헛되지</a:t>
            </a:r>
            <a:r>
              <a:rPr dirty="0"/>
              <a:t> </a:t>
            </a:r>
            <a:r>
              <a:rPr dirty="0" err="1"/>
              <a:t>않게</a:t>
            </a:r>
            <a:r>
              <a:rPr dirty="0"/>
              <a:t> </a:t>
            </a:r>
            <a:r>
              <a:rPr dirty="0" err="1"/>
              <a:t>하기</a:t>
            </a:r>
            <a:r>
              <a:rPr dirty="0"/>
              <a:t> </a:t>
            </a:r>
            <a:r>
              <a:rPr dirty="0" err="1"/>
              <a:t>위함이었습니다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4040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went in response to a revelation and set before them the gospel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I preach among the Gentiles. But I did this privately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those who seemed to be leaders, for fear that I was running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had run my race in vain.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갈라디아서 Galatians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22396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그리스도와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십자가에</a:t>
            </a:r>
            <a:r>
              <a:rPr dirty="0"/>
              <a:t> 못 </a:t>
            </a:r>
            <a:r>
              <a:rPr dirty="0" err="1"/>
              <a:t>박혔습니다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이제</a:t>
            </a:r>
            <a:r>
              <a:rPr dirty="0"/>
              <a:t> 더 </a:t>
            </a:r>
            <a:r>
              <a:rPr dirty="0" err="1"/>
              <a:t>이상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아니라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그리스도께서</a:t>
            </a:r>
            <a:r>
              <a:rPr dirty="0"/>
              <a:t> </a:t>
            </a:r>
            <a:r>
              <a:rPr dirty="0" err="1"/>
              <a:t>사시는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 </a:t>
            </a:r>
            <a:r>
              <a:rPr dirty="0" err="1"/>
              <a:t>지금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육체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것은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사랑하셔서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자신의</a:t>
            </a:r>
            <a:r>
              <a:rPr dirty="0"/>
              <a:t> </a:t>
            </a:r>
            <a:r>
              <a:rPr dirty="0" err="1"/>
              <a:t>몸을</a:t>
            </a:r>
            <a:r>
              <a:rPr dirty="0"/>
              <a:t> 내 </a:t>
            </a:r>
            <a:r>
              <a:rPr dirty="0" err="1"/>
              <a:t>주신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아들을</a:t>
            </a:r>
            <a:r>
              <a:rPr dirty="0"/>
              <a:t> </a:t>
            </a:r>
            <a:r>
              <a:rPr dirty="0" err="1"/>
              <a:t>믿는</a:t>
            </a:r>
            <a:r>
              <a:rPr dirty="0"/>
              <a:t> </a:t>
            </a:r>
            <a:r>
              <a:rPr dirty="0" err="1"/>
              <a:t>믿음으로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564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have been crucified with Christ and I no longer live, but Christ lives in me.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life I live in the body, I live by faith in the Son of God,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loved me and gave himself for me.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갈라디아서 Galatians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6536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은혜를</a:t>
            </a:r>
            <a:r>
              <a:rPr dirty="0"/>
              <a:t> </a:t>
            </a:r>
            <a:r>
              <a:rPr dirty="0" err="1"/>
              <a:t>헛되게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않습니다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만일</a:t>
            </a:r>
            <a:r>
              <a:rPr dirty="0"/>
              <a:t> </a:t>
            </a:r>
            <a:r>
              <a:rPr dirty="0" err="1"/>
              <a:t>의롭다고</a:t>
            </a:r>
            <a:r>
              <a:rPr dirty="0"/>
              <a:t> </a:t>
            </a:r>
            <a:r>
              <a:rPr dirty="0" err="1"/>
              <a:t>인정받는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율법으로</a:t>
            </a:r>
            <a:r>
              <a:rPr dirty="0"/>
              <a:t> </a:t>
            </a:r>
            <a:r>
              <a:rPr dirty="0" err="1"/>
              <a:t>말미암는다면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그리스도께서</a:t>
            </a:r>
            <a:r>
              <a:rPr dirty="0"/>
              <a:t> </a:t>
            </a:r>
            <a:r>
              <a:rPr dirty="0" err="1"/>
              <a:t>헛되게</a:t>
            </a:r>
            <a:r>
              <a:rPr dirty="0"/>
              <a:t> </a:t>
            </a:r>
            <a:r>
              <a:rPr dirty="0" err="1"/>
              <a:t>죽으신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0745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do not set aside the grace of God, for if righteousness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could be gained through the law, Christ died for nothing!"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갈라디아서 Galatians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176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나와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디도는</a:t>
            </a:r>
            <a:r>
              <a:rPr dirty="0"/>
              <a:t> </a:t>
            </a:r>
            <a:r>
              <a:rPr dirty="0" err="1"/>
              <a:t>그리스</a:t>
            </a:r>
            <a:r>
              <a:rPr dirty="0"/>
              <a:t> </a:t>
            </a:r>
            <a:r>
              <a:rPr dirty="0" err="1"/>
              <a:t>사람이었지만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억지로</a:t>
            </a:r>
            <a:r>
              <a:rPr dirty="0"/>
              <a:t> </a:t>
            </a:r>
            <a:r>
              <a:rPr dirty="0" err="1"/>
              <a:t>할례를</a:t>
            </a:r>
            <a:r>
              <a:rPr dirty="0"/>
              <a:t> </a:t>
            </a:r>
            <a:r>
              <a:rPr dirty="0" err="1"/>
              <a:t>받도록</a:t>
            </a:r>
            <a:r>
              <a:rPr dirty="0"/>
              <a:t> </a:t>
            </a:r>
            <a:r>
              <a:rPr dirty="0" err="1"/>
              <a:t>강요하지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2464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Yet not even Titus, who was with me, was compelled to be circumcised,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even though he was a Greek.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갈라디아서 Galatians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3140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/>
              <a:t>그 </a:t>
            </a:r>
            <a:r>
              <a:rPr dirty="0" err="1"/>
              <a:t>이유는</a:t>
            </a:r>
            <a:r>
              <a:rPr dirty="0"/>
              <a:t> </a:t>
            </a:r>
            <a:r>
              <a:rPr dirty="0" err="1"/>
              <a:t>몰래</a:t>
            </a:r>
            <a:r>
              <a:rPr dirty="0"/>
              <a:t> </a:t>
            </a:r>
            <a:r>
              <a:rPr dirty="0" err="1"/>
              <a:t>들어온</a:t>
            </a:r>
            <a:r>
              <a:rPr dirty="0"/>
              <a:t> </a:t>
            </a:r>
            <a:r>
              <a:rPr dirty="0" err="1"/>
              <a:t>거짓</a:t>
            </a:r>
            <a:r>
              <a:rPr dirty="0"/>
              <a:t> </a:t>
            </a:r>
            <a:r>
              <a:rPr dirty="0" err="1"/>
              <a:t>형제들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종으로</a:t>
            </a:r>
            <a:r>
              <a:rPr dirty="0"/>
              <a:t> </a:t>
            </a:r>
            <a:r>
              <a:rPr dirty="0" err="1"/>
              <a:t>삼고자</a:t>
            </a:r>
            <a:r>
              <a:rPr dirty="0"/>
              <a:t> </a:t>
            </a:r>
            <a:r>
              <a:rPr dirty="0" err="1"/>
              <a:t>그리스도</a:t>
            </a:r>
            <a:r>
              <a:rPr dirty="0"/>
              <a:t> </a:t>
            </a:r>
            <a:r>
              <a:rPr dirty="0" err="1"/>
              <a:t>예수</a:t>
            </a:r>
            <a:r>
              <a:rPr dirty="0"/>
              <a:t> </a:t>
            </a:r>
            <a:r>
              <a:rPr dirty="0" err="1"/>
              <a:t>안에서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가지고</a:t>
            </a:r>
            <a:r>
              <a:rPr dirty="0"/>
              <a:t> </a:t>
            </a:r>
            <a:r>
              <a:rPr dirty="0" err="1"/>
              <a:t>있는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자유를</a:t>
            </a:r>
            <a:r>
              <a:rPr dirty="0"/>
              <a:t> </a:t>
            </a:r>
            <a:r>
              <a:rPr dirty="0" err="1"/>
              <a:t>엿보려고</a:t>
            </a:r>
            <a:r>
              <a:rPr dirty="0"/>
              <a:t> </a:t>
            </a:r>
            <a:r>
              <a:rPr dirty="0" err="1"/>
              <a:t>몰래</a:t>
            </a:r>
            <a:r>
              <a:rPr dirty="0"/>
              <a:t> </a:t>
            </a:r>
            <a:r>
              <a:rPr dirty="0" err="1"/>
              <a:t>들어온</a:t>
            </a:r>
            <a:r>
              <a:rPr dirty="0"/>
              <a:t> </a:t>
            </a:r>
            <a:r>
              <a:rPr dirty="0" err="1"/>
              <a:t>사람들입니다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3447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matter arose because some false brothers had infiltrated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our ranks to spy on the freedom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 have in Christ Jesus and to make us slaves.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갈라디아서 Galatians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856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잠시도</a:t>
            </a:r>
            <a:r>
              <a:rPr dirty="0"/>
              <a:t> </a:t>
            </a:r>
            <a:r>
              <a:rPr dirty="0" err="1"/>
              <a:t>굴복하지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복음의</a:t>
            </a:r>
            <a:r>
              <a:rPr dirty="0"/>
              <a:t> </a:t>
            </a:r>
            <a:r>
              <a:rPr dirty="0" err="1"/>
              <a:t>진리가</a:t>
            </a:r>
            <a:r>
              <a:rPr dirty="0"/>
              <a:t> </a:t>
            </a:r>
            <a:r>
              <a:rPr dirty="0" err="1"/>
              <a:t>여러분에게</a:t>
            </a:r>
            <a:r>
              <a:rPr dirty="0"/>
              <a:t> </a:t>
            </a:r>
            <a:r>
              <a:rPr dirty="0" err="1"/>
              <a:t>머물러</a:t>
            </a:r>
            <a:r>
              <a:rPr dirty="0"/>
              <a:t> </a:t>
            </a:r>
            <a:r>
              <a:rPr dirty="0" err="1"/>
              <a:t>있도록</a:t>
            </a:r>
            <a:r>
              <a:rPr dirty="0"/>
              <a:t> </a:t>
            </a:r>
            <a:r>
              <a:rPr dirty="0" err="1"/>
              <a:t>하기</a:t>
            </a:r>
            <a:r>
              <a:rPr dirty="0"/>
              <a:t> </a:t>
            </a:r>
            <a:r>
              <a:rPr dirty="0" err="1"/>
              <a:t>위함입니다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5715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 did not give in to them for a moment, so that the truth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the gospel might remain with you.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갈라디아서 Galatians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8365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/>
              <a:t>그 </a:t>
            </a:r>
            <a:r>
              <a:rPr dirty="0" err="1"/>
              <a:t>유명하다는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어느</a:t>
            </a:r>
            <a:r>
              <a:rPr dirty="0"/>
              <a:t> </a:t>
            </a:r>
            <a:r>
              <a:rPr dirty="0" err="1"/>
              <a:t>누구도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(</a:t>
            </a:r>
            <a:r>
              <a:rPr dirty="0" err="1"/>
              <a:t>그러한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누구든</a:t>
            </a:r>
            <a:r>
              <a:rPr dirty="0"/>
              <a:t> </a:t>
            </a:r>
            <a:r>
              <a:rPr dirty="0" err="1"/>
              <a:t>간에</a:t>
            </a:r>
            <a:r>
              <a:rPr dirty="0"/>
              <a:t> </a:t>
            </a:r>
            <a:r>
              <a:rPr dirty="0" err="1"/>
              <a:t>내게는</a:t>
            </a:r>
            <a:r>
              <a:rPr dirty="0"/>
              <a:t> </a:t>
            </a:r>
            <a:r>
              <a:rPr dirty="0" err="1"/>
              <a:t>상관이</a:t>
            </a:r>
            <a:r>
              <a:rPr dirty="0"/>
              <a:t> </a:t>
            </a:r>
            <a:r>
              <a:rPr dirty="0" err="1"/>
              <a:t>없습니다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하나님은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외모로</a:t>
            </a:r>
            <a:r>
              <a:rPr dirty="0"/>
              <a:t> </a:t>
            </a:r>
            <a:r>
              <a:rPr dirty="0" err="1"/>
              <a:t>취하지</a:t>
            </a:r>
            <a:r>
              <a:rPr dirty="0"/>
              <a:t> </a:t>
            </a:r>
            <a:r>
              <a:rPr dirty="0" err="1"/>
              <a:t>않으십니다</a:t>
            </a:r>
            <a:r>
              <a:rPr dirty="0"/>
              <a:t>.)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유명하다는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아무것도</a:t>
            </a:r>
            <a:r>
              <a:rPr dirty="0"/>
              <a:t> </a:t>
            </a:r>
            <a:r>
              <a:rPr dirty="0" err="1"/>
              <a:t>보태</a:t>
            </a:r>
            <a:r>
              <a:rPr dirty="0"/>
              <a:t> 준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없습니다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5046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for those who seemed to be important whatever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were makes no difference to me;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God does not judge by external appearance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those men added nothing to my message.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갈라디아서 Galatians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213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오히려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베드로가</a:t>
            </a:r>
            <a:r>
              <a:rPr dirty="0"/>
              <a:t> </a:t>
            </a:r>
            <a:r>
              <a:rPr dirty="0" err="1"/>
              <a:t>할례받은</a:t>
            </a:r>
            <a:r>
              <a:rPr dirty="0"/>
              <a:t> </a:t>
            </a:r>
            <a:r>
              <a:rPr dirty="0" err="1"/>
              <a:t>사람에게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복음</a:t>
            </a:r>
            <a:r>
              <a:rPr dirty="0"/>
              <a:t> </a:t>
            </a:r>
            <a:r>
              <a:rPr dirty="0" err="1"/>
              <a:t>전하는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맡은</a:t>
            </a:r>
            <a:r>
              <a:rPr dirty="0"/>
              <a:t> </a:t>
            </a:r>
            <a:r>
              <a:rPr dirty="0" err="1"/>
              <a:t>것처럼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할례받지</a:t>
            </a:r>
            <a:r>
              <a:rPr dirty="0"/>
              <a:t> </a:t>
            </a:r>
            <a:r>
              <a:rPr dirty="0" err="1"/>
              <a:t>않은</a:t>
            </a:r>
            <a:r>
              <a:rPr dirty="0"/>
              <a:t> </a:t>
            </a:r>
            <a:r>
              <a:rPr dirty="0" err="1"/>
              <a:t>사람에게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복음</a:t>
            </a:r>
            <a:r>
              <a:rPr dirty="0"/>
              <a:t> </a:t>
            </a:r>
            <a:r>
              <a:rPr dirty="0" err="1"/>
              <a:t>전하는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맡은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알았습니다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588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contrary, they saw that I had been entrusted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the task of preaching the gospel to the Gentiles,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just as Peter had been to the Jews.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갈라디아서 Galatians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856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베드로가</a:t>
            </a:r>
            <a:r>
              <a:rPr dirty="0"/>
              <a:t> </a:t>
            </a:r>
            <a:r>
              <a:rPr dirty="0" err="1"/>
              <a:t>할례받은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사도가</a:t>
            </a:r>
            <a:r>
              <a:rPr dirty="0"/>
              <a:t> </a:t>
            </a:r>
            <a:r>
              <a:rPr dirty="0" err="1"/>
              <a:t>되도록</a:t>
            </a:r>
            <a:r>
              <a:rPr dirty="0"/>
              <a:t> </a:t>
            </a:r>
            <a:r>
              <a:rPr dirty="0" err="1"/>
              <a:t>역사하신</a:t>
            </a:r>
            <a:r>
              <a:rPr dirty="0"/>
              <a:t> </a:t>
            </a:r>
            <a:r>
              <a:rPr dirty="0" err="1"/>
              <a:t>분이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내게도</a:t>
            </a:r>
            <a:r>
              <a:rPr dirty="0"/>
              <a:t> </a:t>
            </a:r>
            <a:r>
              <a:rPr dirty="0" err="1"/>
              <a:t>역사하셔서</a:t>
            </a:r>
            <a:r>
              <a:rPr dirty="0"/>
              <a:t> </a:t>
            </a: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사도가</a:t>
            </a:r>
            <a:r>
              <a:rPr dirty="0"/>
              <a:t> </a:t>
            </a:r>
            <a:r>
              <a:rPr dirty="0" err="1"/>
              <a:t>되게</a:t>
            </a:r>
            <a:r>
              <a:rPr dirty="0"/>
              <a:t> </a:t>
            </a:r>
            <a:r>
              <a:rPr dirty="0" err="1"/>
              <a:t>하셨기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1220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God, who was at work in the ministry of Peter as an apostle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the Jews, was also at work in my ministry as an apostle to the Gentiles.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갈라디아서 Galatians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4047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기둥같이</a:t>
            </a:r>
            <a:r>
              <a:rPr dirty="0"/>
              <a:t> </a:t>
            </a:r>
            <a:r>
              <a:rPr dirty="0" err="1"/>
              <a:t>여김받는</a:t>
            </a:r>
            <a:r>
              <a:rPr dirty="0"/>
              <a:t> </a:t>
            </a:r>
            <a:r>
              <a:rPr dirty="0" err="1"/>
              <a:t>야고보와</a:t>
            </a:r>
            <a:r>
              <a:rPr dirty="0"/>
              <a:t> </a:t>
            </a:r>
            <a:r>
              <a:rPr dirty="0" err="1"/>
              <a:t>게바와</a:t>
            </a:r>
            <a:r>
              <a:rPr dirty="0"/>
              <a:t> </a:t>
            </a:r>
            <a:r>
              <a:rPr dirty="0" err="1"/>
              <a:t>요한은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주신</a:t>
            </a:r>
            <a:r>
              <a:rPr dirty="0"/>
              <a:t> </a:t>
            </a:r>
            <a:r>
              <a:rPr dirty="0" err="1"/>
              <a:t>은혜를</a:t>
            </a:r>
            <a:r>
              <a:rPr dirty="0"/>
              <a:t> </a:t>
            </a:r>
            <a:r>
              <a:rPr dirty="0" err="1"/>
              <a:t>인정하고</a:t>
            </a:r>
            <a:r>
              <a:rPr dirty="0"/>
              <a:t> </a:t>
            </a:r>
            <a:r>
              <a:rPr dirty="0" err="1"/>
              <a:t>나와</a:t>
            </a:r>
            <a:r>
              <a:rPr dirty="0"/>
              <a:t> </a:t>
            </a:r>
            <a:r>
              <a:rPr dirty="0" err="1"/>
              <a:t>바나바에게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교제의</a:t>
            </a:r>
            <a:r>
              <a:rPr dirty="0"/>
              <a:t> </a:t>
            </a:r>
            <a:r>
              <a:rPr dirty="0" err="1"/>
              <a:t>악수를</a:t>
            </a:r>
            <a:r>
              <a:rPr dirty="0"/>
              <a:t> </a:t>
            </a:r>
            <a:r>
              <a:rPr dirty="0" err="1"/>
              <a:t>청했습니다</a:t>
            </a:r>
            <a:r>
              <a:rPr dirty="0"/>
              <a:t>.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사람에게로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할례받은</a:t>
            </a:r>
            <a:r>
              <a:rPr dirty="0"/>
              <a:t> </a:t>
            </a:r>
            <a:r>
              <a:rPr dirty="0" err="1"/>
              <a:t>사람에게로</a:t>
            </a:r>
            <a:r>
              <a:rPr dirty="0"/>
              <a:t> </a:t>
            </a:r>
            <a:r>
              <a:rPr dirty="0" err="1"/>
              <a:t>가도록</a:t>
            </a:r>
            <a:r>
              <a:rPr dirty="0"/>
              <a:t> </a:t>
            </a:r>
            <a:r>
              <a:rPr dirty="0" err="1"/>
              <a:t>하기</a:t>
            </a:r>
            <a:r>
              <a:rPr dirty="0"/>
              <a:t> </a:t>
            </a:r>
            <a:r>
              <a:rPr dirty="0" err="1"/>
              <a:t>위함입니다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5855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James, Peter and John, those reputed to be pillars, gave me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Barnabas the right hand of fellowship when they recognized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grace given to me. They agreed that we should go to the Gentiles,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to the Jews.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1264</Words>
  <Application>Microsoft Office PowerPoint</Application>
  <PresentationFormat>와이드스크린</PresentationFormat>
  <Paragraphs>137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송치연</cp:lastModifiedBy>
  <cp:revision>131</cp:revision>
  <dcterms:created xsi:type="dcterms:W3CDTF">2019-02-17T10:11:46Z</dcterms:created>
  <dcterms:modified xsi:type="dcterms:W3CDTF">2022-09-09T02:50:59Z</dcterms:modified>
</cp:coreProperties>
</file>