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8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갈라디아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박히신</a:t>
            </a:r>
            <a:r>
              <a:rPr dirty="0"/>
              <a:t> </a:t>
            </a:r>
            <a:r>
              <a:rPr dirty="0" err="1"/>
              <a:t>것이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드러나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미혹했습니까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foolish Galatians! Who has bewitched you?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your very eyes Jesus Christ was clearly portrayed as crucified.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02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행위에</a:t>
            </a:r>
            <a:r>
              <a:rPr dirty="0"/>
              <a:t> </a:t>
            </a:r>
            <a:r>
              <a:rPr dirty="0" err="1"/>
              <a:t>근거해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저주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기록되기를</a:t>
            </a:r>
            <a:r>
              <a:rPr dirty="0"/>
              <a:t> “</a:t>
            </a:r>
            <a:r>
              <a:rPr dirty="0" err="1"/>
              <a:t>율법책에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받는다”고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00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rely on observing the law are under a curse,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written: "Cursed is everyone who does not continue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do everything written in the Book of the Law."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율법으로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분명합니다</a:t>
            </a:r>
            <a:r>
              <a:rPr dirty="0"/>
              <a:t>. “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살리라”고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20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Clearly no one is justified before God by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because, "The righteous will live by faith."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1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믿음에서</a:t>
            </a:r>
            <a:r>
              <a:rPr dirty="0"/>
              <a:t> 난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“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살리라”고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1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law is not based on faith; on the contrary,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man who does these things will live by them."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7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저주에서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구속해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기록되기를</a:t>
            </a:r>
            <a:r>
              <a:rPr dirty="0"/>
              <a:t> “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받았다”고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9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Christ redeemed us from the curse of the law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becoming a curse for us, for it is written: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"Cursed is everyone who is hung on a tree."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미치게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10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redeemed us in order that the blessing given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Abraham might come to the Gentiles through Christ Jesus,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by faith we might receive the promise of the Spirit.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언약이라도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후에는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무효로</a:t>
            </a:r>
            <a:r>
              <a:rPr dirty="0"/>
              <a:t> </a:t>
            </a:r>
            <a:r>
              <a:rPr dirty="0" err="1"/>
              <a:t>하거나</a:t>
            </a:r>
            <a:r>
              <a:rPr dirty="0"/>
              <a:t> </a:t>
            </a:r>
            <a:r>
              <a:rPr dirty="0" err="1"/>
              <a:t>덧붙일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8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Brothers, let me take an example from everyday life.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no one can set aside or add to a human covenant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has been duly established, so it is in this case.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77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“</a:t>
            </a:r>
            <a:r>
              <a:rPr dirty="0" err="1"/>
              <a:t>자손들에게”라고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“네 </a:t>
            </a:r>
            <a:r>
              <a:rPr dirty="0" err="1"/>
              <a:t>자손에게”라고</a:t>
            </a:r>
            <a:r>
              <a:rPr dirty="0"/>
              <a:t> </a:t>
            </a:r>
            <a:r>
              <a:rPr dirty="0" err="1"/>
              <a:t>하셨는데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곧 </a:t>
            </a:r>
            <a:r>
              <a:rPr dirty="0" err="1"/>
              <a:t>그리스도십니다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promises were spoken to Abraham and to his seed.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Scripture does not say "and to seeds,"</a:t>
            </a:r>
            <a:r>
              <a:rPr lang="en-US" dirty="0"/>
              <a:t> </a:t>
            </a:r>
            <a:r>
              <a:rPr dirty="0"/>
              <a:t>meaning many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"and to your seed,"</a:t>
            </a:r>
            <a:r>
              <a:rPr lang="en-US" dirty="0"/>
              <a:t> </a:t>
            </a:r>
            <a:r>
              <a:rPr dirty="0"/>
              <a:t>meaning one person, who is Christ.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36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430년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하나님에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무효화해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취소할</a:t>
            </a:r>
            <a:r>
              <a:rPr dirty="0"/>
              <a:t> 수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1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 mean is this: The law, introduced 430 years later,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set aside the covenant previously established</a:t>
            </a:r>
            <a:r>
              <a:rPr lang="en-US" dirty="0"/>
              <a:t> </a:t>
            </a:r>
            <a:r>
              <a:rPr dirty="0"/>
              <a:t>by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thus do away with the promise.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유업이</a:t>
            </a:r>
            <a:r>
              <a:rPr dirty="0"/>
              <a:t> </a:t>
            </a:r>
            <a:r>
              <a:rPr dirty="0" err="1"/>
              <a:t>율법에서</a:t>
            </a:r>
            <a:r>
              <a:rPr dirty="0"/>
              <a:t> 난 </a:t>
            </a:r>
            <a:r>
              <a:rPr dirty="0" err="1"/>
              <a:t>것이라면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약속에서</a:t>
            </a:r>
            <a:r>
              <a:rPr dirty="0"/>
              <a:t> 난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아브라함에게</a:t>
            </a:r>
            <a:r>
              <a:rPr dirty="0"/>
              <a:t> </a:t>
            </a:r>
            <a:r>
              <a:rPr dirty="0" err="1"/>
              <a:t>유업을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14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the inheritance depends on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it no longer depends on a promise;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in his grace gave it to Abraham through a promise.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약속된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오시기까지</a:t>
            </a:r>
            <a:r>
              <a:rPr dirty="0"/>
              <a:t> 죄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더한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한 </a:t>
            </a:r>
            <a:r>
              <a:rPr dirty="0" err="1"/>
              <a:t>중보자의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주어졌습니다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17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What, then, was the purpose of the law?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added because of transgressions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Seed to whom the promise referred had come.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law was put into effect through angels by a mediator.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66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여러분에게</a:t>
            </a:r>
            <a:r>
              <a:rPr dirty="0"/>
              <a:t> 한 </a:t>
            </a:r>
            <a:r>
              <a:rPr dirty="0" err="1"/>
              <a:t>가지만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싶습니다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행위로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받았습니까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받았습니까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5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like to learn just one thing from you: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you receive the Spirit by observing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by believing what you heard?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중보자는</a:t>
            </a:r>
            <a:r>
              <a:rPr dirty="0"/>
              <a:t> </a:t>
            </a:r>
            <a:r>
              <a:rPr dirty="0" err="1"/>
              <a:t>한편만을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중보자가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한 </a:t>
            </a:r>
            <a:r>
              <a:rPr dirty="0" err="1"/>
              <a:t>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7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mediator, however, does not represent just one party;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is 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약속과</a:t>
            </a:r>
            <a:r>
              <a:rPr dirty="0"/>
              <a:t> </a:t>
            </a:r>
            <a:r>
              <a:rPr dirty="0" err="1"/>
              <a:t>상반되는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줄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주어졌다면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의는</a:t>
            </a:r>
            <a:r>
              <a:rPr dirty="0"/>
              <a:t> </a:t>
            </a:r>
            <a:r>
              <a:rPr dirty="0" err="1"/>
              <a:t>율법에서</a:t>
            </a:r>
            <a:r>
              <a:rPr dirty="0"/>
              <a:t> </a:t>
            </a:r>
            <a:r>
              <a:rPr dirty="0" err="1"/>
              <a:t>났을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4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 law, therefore, opposed to the promises of God?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Absolutely not! For if a law had been given that could impart life,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righteousness would certainly have come by the law.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성경은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죄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가두었습니다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믿음에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근거한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주시기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Scripture declares that the whole world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a prisoner of sin, so that what was promised,</a:t>
            </a:r>
            <a:r>
              <a:rPr lang="en-US" dirty="0"/>
              <a:t> </a:t>
            </a:r>
            <a:r>
              <a:rPr dirty="0"/>
              <a:t>being given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faith in Jesus Christ, might be given to those who believe.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매여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계시될</a:t>
            </a:r>
            <a:r>
              <a:rPr dirty="0"/>
              <a:t> </a:t>
            </a:r>
            <a:r>
              <a:rPr dirty="0" err="1"/>
              <a:t>믿음의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this faith came, we were held prisoners by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locked up until faith should be revealed.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인도하는</a:t>
            </a:r>
            <a:r>
              <a:rPr dirty="0"/>
              <a:t> </a:t>
            </a:r>
            <a:r>
              <a:rPr dirty="0" err="1"/>
              <a:t>선생이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31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law was put in charge to lead us</a:t>
            </a:r>
            <a:r>
              <a:rPr lang="en-US" dirty="0"/>
              <a:t> </a:t>
            </a:r>
            <a:r>
              <a:rPr dirty="0"/>
              <a:t>to Christ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might be justified by faith.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왔으므로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율법이란</a:t>
            </a:r>
            <a:r>
              <a:rPr dirty="0"/>
              <a:t> </a:t>
            </a:r>
            <a:r>
              <a:rPr dirty="0" err="1"/>
              <a:t>선생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2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faith has come,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no longer under the supervision of the law.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lang="en-US" dirty="0"/>
              <a:t> </a:t>
            </a:r>
            <a:r>
              <a:rPr dirty="0" err="1"/>
              <a:t>믿음으로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all sons of God through faith in Christ Jesus,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합해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옷 </a:t>
            </a:r>
            <a:r>
              <a:rPr dirty="0" err="1"/>
              <a:t>입었기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3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of you who were baptized into Christ</a:t>
            </a:r>
            <a:r>
              <a:rPr lang="en-US" dirty="0"/>
              <a:t> </a:t>
            </a:r>
            <a:r>
              <a:rPr dirty="0"/>
              <a:t>have clothed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yourselves with Christ.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종도</a:t>
            </a:r>
            <a:r>
              <a:rPr dirty="0"/>
              <a:t> 없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자유인도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남자도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여자도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하나기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7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neither Jew nor Greek, slave nor free,</a:t>
            </a:r>
            <a:r>
              <a:rPr lang="en-US" dirty="0"/>
              <a:t> </a:t>
            </a:r>
            <a:r>
              <a:rPr dirty="0"/>
              <a:t>male nor female,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are all one in Christ Jesus.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8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그리스도께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사람이면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자손이요</a:t>
            </a:r>
            <a:r>
              <a:rPr dirty="0"/>
              <a:t>,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상속자입니다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0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belong to Christ, then you are Abraham's seed,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heirs according to the promise.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8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그렇게도</a:t>
            </a:r>
            <a:r>
              <a:rPr dirty="0"/>
              <a:t> </a:t>
            </a:r>
            <a:r>
              <a:rPr dirty="0" err="1"/>
              <a:t>어리석단</a:t>
            </a:r>
            <a:r>
              <a:rPr dirty="0"/>
              <a:t> </a:t>
            </a:r>
            <a:r>
              <a:rPr dirty="0" err="1"/>
              <a:t>말입니까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시작했다가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육체로</a:t>
            </a:r>
            <a:r>
              <a:rPr dirty="0"/>
              <a:t> </a:t>
            </a:r>
            <a:r>
              <a:rPr dirty="0" err="1"/>
              <a:t>마치려고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43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so foolish? After beginning with the Spirit,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now trying to attain your goal by human effort?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8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헛되게</a:t>
            </a:r>
            <a:r>
              <a:rPr dirty="0"/>
              <a:t> </a:t>
            </a:r>
            <a:r>
              <a:rPr dirty="0" err="1"/>
              <a:t>경험했단</a:t>
            </a:r>
            <a:r>
              <a:rPr dirty="0"/>
              <a:t> </a:t>
            </a:r>
            <a:r>
              <a:rPr dirty="0" err="1"/>
              <a:t>말입니까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일이었습니까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5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suffered so much for nothing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really was for nothing?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행하시는</a:t>
            </a:r>
            <a:r>
              <a:rPr dirty="0"/>
              <a:t> </a:t>
            </a:r>
            <a:r>
              <a:rPr dirty="0" err="1"/>
              <a:t>것이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행하기</a:t>
            </a:r>
            <a:r>
              <a:rPr dirty="0"/>
              <a:t> </a:t>
            </a:r>
            <a:r>
              <a:rPr dirty="0" err="1"/>
              <a:t>때문입니까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믿기</a:t>
            </a:r>
            <a:r>
              <a:rPr dirty="0"/>
              <a:t> </a:t>
            </a:r>
            <a:r>
              <a:rPr dirty="0" err="1"/>
              <a:t>때문입니까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6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God give you his Spirit and work miracles among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observe the law, or because you believe what you heard?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07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아브라함도</a:t>
            </a:r>
            <a:r>
              <a:rPr dirty="0"/>
              <a:t> 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믿었더니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여겨졌다”고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6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Abraham: "He believed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credited to him as righteousness."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6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믿음에서</a:t>
            </a:r>
            <a:r>
              <a:rPr lang="en-US" dirty="0"/>
              <a:t> </a:t>
            </a:r>
            <a:r>
              <a:rPr dirty="0"/>
              <a:t>난 </a:t>
            </a:r>
            <a:r>
              <a:rPr dirty="0" err="1"/>
              <a:t>사람들이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자손임을</a:t>
            </a:r>
            <a:r>
              <a:rPr dirty="0"/>
              <a:t> </a:t>
            </a:r>
            <a:r>
              <a:rPr dirty="0" err="1"/>
              <a:t>아십시오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Understand, then, that those who believe are children of Abraham.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성경은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의롭다고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인정하실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아브라함에게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네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5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Scripture foresaw that God would justify the Gentiles by faith,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announced the gospel in advance to Abraham: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nations will be blessed through you."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믿음에서</a:t>
            </a:r>
            <a:r>
              <a:rPr dirty="0"/>
              <a:t> 난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those who have faith are blessed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</a:t>
            </a:r>
            <a:r>
              <a:rPr lang="en-US" dirty="0"/>
              <a:t> </a:t>
            </a:r>
            <a:r>
              <a:rPr dirty="0"/>
              <a:t>with Abraham, the man of faith.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1469</Words>
  <Application>Microsoft Office PowerPoint</Application>
  <PresentationFormat>와이드스크린</PresentationFormat>
  <Paragraphs>172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135</cp:revision>
  <dcterms:created xsi:type="dcterms:W3CDTF">2019-02-17T10:11:46Z</dcterms:created>
  <dcterms:modified xsi:type="dcterms:W3CDTF">2022-09-09T02:56:29Z</dcterms:modified>
</cp:coreProperties>
</file>