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또 </a:t>
            </a:r>
            <a:r>
              <a:rPr dirty="0" err="1"/>
              <a:t>말합니다</a:t>
            </a:r>
            <a:r>
              <a:rPr dirty="0"/>
              <a:t>. </a:t>
            </a:r>
            <a:r>
              <a:rPr dirty="0" err="1"/>
              <a:t>상속자가</a:t>
            </a:r>
            <a:r>
              <a:rPr dirty="0"/>
              <a:t> </a:t>
            </a:r>
            <a:r>
              <a:rPr dirty="0" err="1"/>
              <a:t>어린아이일</a:t>
            </a:r>
            <a:r>
              <a:rPr dirty="0"/>
              <a:t> </a:t>
            </a:r>
            <a:r>
              <a:rPr dirty="0" err="1"/>
              <a:t>동안에는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주인이지만</a:t>
            </a:r>
            <a:r>
              <a:rPr dirty="0"/>
              <a:t> </a:t>
            </a:r>
            <a:r>
              <a:rPr dirty="0" err="1"/>
              <a:t>종과</a:t>
            </a:r>
            <a:r>
              <a:rPr dirty="0"/>
              <a:t> </a:t>
            </a:r>
            <a:r>
              <a:rPr dirty="0" err="1"/>
              <a:t>다름이</a:t>
            </a:r>
            <a:r>
              <a:rPr dirty="0"/>
              <a:t> </a:t>
            </a:r>
            <a:r>
              <a:rPr dirty="0" err="1"/>
              <a:t>없고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9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 am saying is that as long as the heir is a child,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no different from a slave, although he owns the whole estate.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여러분은 날과 달과 절기와 해를 잘도 지킵니다.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observing special days and months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seasons and years!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여러분을 위해 수고한 것이 헛될까 두렵습니다.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09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fear for you, that somehow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wasted my efforts on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8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됐으니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여러분은 내게 아무런 해도 끼치지 않았습니다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5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plead with you, brothers, become like me, for I became like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done me no wrong.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전하게</a:t>
            </a:r>
            <a:r>
              <a:rPr dirty="0"/>
              <a:t> 된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연약함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1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know, it was because of an illness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first preached the gospel to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내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연약함이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시험거리가</a:t>
            </a:r>
            <a:r>
              <a:rPr dirty="0"/>
              <a:t> 될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것이었는데도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비웃거나</a:t>
            </a:r>
            <a:r>
              <a:rPr dirty="0"/>
              <a:t> </a:t>
            </a:r>
            <a:r>
              <a:rPr dirty="0" err="1"/>
              <a:t>멸시하지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천사처럼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예수처럼</a:t>
            </a:r>
            <a:r>
              <a:rPr dirty="0"/>
              <a:t> </a:t>
            </a:r>
            <a:r>
              <a:rPr dirty="0" err="1"/>
              <a:t>환영해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8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my illness was a trial to you,</a:t>
            </a:r>
            <a:r>
              <a:rPr lang="en-US" dirty="0"/>
              <a:t> </a:t>
            </a:r>
            <a:r>
              <a:rPr dirty="0"/>
              <a:t>you did not treat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contempt or scorn.</a:t>
            </a:r>
            <a:r>
              <a:rPr lang="en-US" dirty="0"/>
              <a:t> </a:t>
            </a:r>
            <a:r>
              <a:rPr dirty="0"/>
              <a:t>Instead, you welcomed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if I were an angel of God, as if I were Christ Jesus himself.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증언합니다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할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있었더라면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눈이라도</a:t>
            </a:r>
            <a:r>
              <a:rPr dirty="0"/>
              <a:t> </a:t>
            </a:r>
            <a:r>
              <a:rPr dirty="0" err="1"/>
              <a:t>빼서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38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has happened to all your joy? I can testify that,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could have done so, you would have torn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eyes and given them to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여러분에게 진실을 말해서 여러분의 원수가 됐습니까?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Have I now become your enemy by telling you the truth?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열심을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뜻으로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게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이간시키고자</a:t>
            </a:r>
            <a:r>
              <a:rPr dirty="0"/>
              <a:t> </a:t>
            </a:r>
            <a:r>
              <a:rPr dirty="0" err="1"/>
              <a:t>함입니다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여러분으로</a:t>
            </a:r>
            <a:r>
              <a:rPr dirty="0"/>
              <a:t> </a:t>
            </a:r>
            <a:r>
              <a:rPr dirty="0" err="1"/>
              <a:t>하여금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따르게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88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people are zealous to win you over, but for no good.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they want is to alienate you from 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be zealous for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열심을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뿐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언제라도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48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fine to be zealous, provided the purpose is good,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be so always and not just when I am with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형상이</a:t>
            </a:r>
            <a:r>
              <a:rPr dirty="0"/>
              <a:t> </a:t>
            </a:r>
            <a:r>
              <a:rPr dirty="0" err="1"/>
              <a:t>이루어지기까지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겪습니다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9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dear children, for whom I am again in the pains</a:t>
            </a:r>
            <a:r>
              <a:rPr lang="en-US" dirty="0"/>
              <a:t> </a:t>
            </a:r>
            <a:r>
              <a:rPr dirty="0"/>
              <a:t>of childbirth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Christ is formed in you,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후견인과</a:t>
            </a:r>
            <a:r>
              <a:rPr dirty="0"/>
              <a:t> </a:t>
            </a:r>
            <a:r>
              <a:rPr dirty="0" err="1"/>
              <a:t>재산관리자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68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subject to guardians and trustees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time set by his father.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내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바꾸었으면</a:t>
            </a:r>
            <a:r>
              <a:rPr dirty="0"/>
              <a:t> </a:t>
            </a:r>
            <a:r>
              <a:rPr dirty="0" err="1"/>
              <a:t>좋겠습니다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당혹감을</a:t>
            </a:r>
            <a:r>
              <a:rPr dirty="0"/>
              <a:t> </a:t>
            </a:r>
            <a:r>
              <a:rPr dirty="0" err="1"/>
              <a:t>느끼고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1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 wish I could be with you now and change my tone,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am perplexed about you!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7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7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me, you who want to be under the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not aware of what the law says?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아브라함에게</a:t>
            </a:r>
            <a:r>
              <a:rPr dirty="0"/>
              <a:t> 두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여종에게서</a:t>
            </a:r>
            <a:r>
              <a:rPr dirty="0"/>
              <a:t> </a:t>
            </a:r>
            <a:r>
              <a:rPr dirty="0" err="1"/>
              <a:t>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자유가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본처에게서</a:t>
            </a:r>
            <a:r>
              <a:rPr dirty="0"/>
              <a:t> </a:t>
            </a:r>
            <a:r>
              <a:rPr dirty="0" err="1"/>
              <a:t>났다고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2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written that Abraham had two 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by the slave woman and the other by the free woman.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여종에게서</a:t>
            </a:r>
            <a:r>
              <a:rPr dirty="0"/>
              <a:t> 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자유가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본처에게서</a:t>
            </a:r>
            <a:r>
              <a:rPr dirty="0"/>
              <a:t> 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약속으로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9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son by the slave woman was born in the ordinary way;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son by the free woman was born as the result of a promise.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이 </a:t>
            </a:r>
            <a:r>
              <a:rPr dirty="0" err="1"/>
              <a:t>여자들은</a:t>
            </a:r>
            <a:r>
              <a:rPr dirty="0"/>
              <a:t> 두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나타냅니다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비롯된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종노릇할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하갈입니다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9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things may be taken figuratively,</a:t>
            </a:r>
            <a:r>
              <a:rPr lang="en-US" dirty="0"/>
              <a:t> </a:t>
            </a:r>
            <a:r>
              <a:rPr dirty="0"/>
              <a:t>for the women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represent two covenants.</a:t>
            </a:r>
            <a:r>
              <a:rPr lang="en-US" dirty="0"/>
              <a:t> </a:t>
            </a:r>
            <a:r>
              <a:rPr dirty="0"/>
              <a:t>One covenant</a:t>
            </a:r>
            <a:r>
              <a:rPr lang="en-US" dirty="0"/>
              <a:t> </a:t>
            </a:r>
            <a:r>
              <a:rPr dirty="0"/>
              <a:t>is from Mount Sinai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bears children who are to be slaves: This is Hagar.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이 </a:t>
            </a:r>
            <a:r>
              <a:rPr dirty="0" err="1"/>
              <a:t>하갈은</a:t>
            </a:r>
            <a:r>
              <a:rPr dirty="0"/>
              <a:t> </a:t>
            </a:r>
            <a:r>
              <a:rPr dirty="0" err="1"/>
              <a:t>아라비아에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뜻하는</a:t>
            </a:r>
            <a:r>
              <a:rPr dirty="0"/>
              <a:t> </a:t>
            </a:r>
            <a:r>
              <a:rPr dirty="0" err="1"/>
              <a:t>것으로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지금의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해당합니다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예루살렘이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자녀들과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종노릇하기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6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Hagar stands for Mount Sinai in Arabia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corresponds</a:t>
            </a:r>
            <a:r>
              <a:rPr lang="en-US" dirty="0"/>
              <a:t> </a:t>
            </a:r>
            <a:r>
              <a:rPr dirty="0"/>
              <a:t>to the present city of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she is in slavery with her children.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그러나 위에 있는 예루살렘은 자유자며 우리의 어머니입니다.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Jerusalem that is above is free, and she is our mother.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기록되기를</a:t>
            </a:r>
            <a:r>
              <a:rPr dirty="0"/>
              <a:t> “</a:t>
            </a:r>
            <a:r>
              <a:rPr dirty="0" err="1"/>
              <a:t>임신하지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여자여</a:t>
            </a:r>
            <a:r>
              <a:rPr dirty="0"/>
              <a:t>, </a:t>
            </a:r>
            <a:r>
              <a:rPr dirty="0" err="1"/>
              <a:t>기뻐하라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해산의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여자여</a:t>
            </a:r>
            <a:r>
              <a:rPr dirty="0"/>
              <a:t>,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외치라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남편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자녀들보다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훨씬</a:t>
            </a:r>
            <a:r>
              <a:rPr dirty="0"/>
              <a:t> 더 </a:t>
            </a:r>
            <a:r>
              <a:rPr dirty="0" err="1"/>
              <a:t>많을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57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written: "Be glad, O barren woman, who bears no children;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break forth and cry aloud, you who have no labor pains;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more are the children of the desolate woman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of</a:t>
            </a:r>
            <a:r>
              <a:rPr lang="en-US" dirty="0"/>
              <a:t> h</a:t>
            </a:r>
            <a:r>
              <a:rPr dirty="0"/>
              <a:t>er who has a husband."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형제 여러분, 여러분은 이삭을 따르는 약속의 자녀들입니다.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you, brothers, like Isaac, are children of promise.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난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핍박한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그러합니다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8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the son born in the ordinary way persecuted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born by the power of the Spirit. It is the same now.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어린아이였을</a:t>
            </a:r>
            <a:r>
              <a:rPr dirty="0"/>
              <a:t> </a:t>
            </a:r>
            <a:r>
              <a:rPr dirty="0" err="1"/>
              <a:t>때는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초보적인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종노릇했습니다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0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also, when we were children,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were in slavery under the basic principles of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성경은</a:t>
            </a:r>
            <a:r>
              <a:rPr dirty="0"/>
              <a:t> </a:t>
            </a:r>
            <a:r>
              <a:rPr dirty="0" err="1"/>
              <a:t>무엇이라고</a:t>
            </a:r>
            <a:r>
              <a:rPr dirty="0"/>
              <a:t> </a:t>
            </a:r>
            <a:r>
              <a:rPr dirty="0" err="1"/>
              <a:t>말합니까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여종과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내쫓으라</a:t>
            </a:r>
            <a:r>
              <a:rPr dirty="0"/>
              <a:t>. </a:t>
            </a:r>
            <a:r>
              <a:rPr dirty="0" err="1"/>
              <a:t>여종의</a:t>
            </a:r>
            <a:r>
              <a:rPr dirty="0"/>
              <a:t> </a:t>
            </a:r>
            <a:r>
              <a:rPr dirty="0" err="1"/>
              <a:t>아들이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자유가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본처의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상속받지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85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what does the Scripture say? "Get rid of the slave woman and her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slave woman's son will never share in the inheritance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free woman's son."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여종의</a:t>
            </a:r>
            <a:r>
              <a:rPr dirty="0"/>
              <a:t> </a:t>
            </a:r>
            <a:r>
              <a:rPr dirty="0" err="1"/>
              <a:t>자녀가</a:t>
            </a:r>
            <a:r>
              <a:rPr lang="en-US"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자유가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본처의</a:t>
            </a:r>
            <a:r>
              <a:rPr dirty="0"/>
              <a:t> </a:t>
            </a:r>
            <a:r>
              <a:rPr dirty="0" err="1"/>
              <a:t>자녀입니다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8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brothers, we are not children of the slave woman,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of the free woman.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차자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보내셔서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여자에게서</a:t>
            </a:r>
            <a:r>
              <a:rPr dirty="0"/>
              <a:t> </a:t>
            </a:r>
            <a:r>
              <a:rPr dirty="0" err="1"/>
              <a:t>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5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time had fully come, God sent his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born of a woman, born under law,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구속하시고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신분을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5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redeem those under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might receive the full rights of sons.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25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아들들이므로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영을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보내셔서</a:t>
            </a:r>
            <a:r>
              <a:rPr dirty="0"/>
              <a:t> “</a:t>
            </a:r>
            <a:r>
              <a:rPr dirty="0" err="1"/>
              <a:t>아바</a:t>
            </a:r>
            <a:r>
              <a:rPr dirty="0"/>
              <a:t> </a:t>
            </a:r>
            <a:r>
              <a:rPr dirty="0" err="1"/>
              <a:t>아버지”라고</a:t>
            </a:r>
            <a:r>
              <a:rPr dirty="0"/>
              <a:t> </a:t>
            </a:r>
            <a:r>
              <a:rPr dirty="0" err="1"/>
              <a:t>부르게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are sons, God sent the Spirit of his Son into our hearts,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who calls out, "Abba, Father."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아들이면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하나님으로</a:t>
            </a:r>
            <a:r>
              <a:rPr dirty="0"/>
              <a:t> </a:t>
            </a:r>
            <a:r>
              <a:rPr dirty="0" err="1"/>
              <a:t>말미암는</a:t>
            </a:r>
            <a:r>
              <a:rPr dirty="0"/>
              <a:t> </a:t>
            </a:r>
            <a:r>
              <a:rPr dirty="0" err="1"/>
              <a:t>상속자입니다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6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are no longer a slave, but a son; and since you are a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has made you also an heir.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0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못했을</a:t>
            </a:r>
            <a:r>
              <a:rPr dirty="0"/>
              <a:t> </a:t>
            </a:r>
            <a:r>
              <a:rPr dirty="0" err="1"/>
              <a:t>때는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본질적으로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것들에게</a:t>
            </a:r>
            <a:r>
              <a:rPr dirty="0"/>
              <a:t> </a:t>
            </a:r>
            <a:r>
              <a:rPr dirty="0" err="1"/>
              <a:t>종노릇했지만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Formerly, when you did not know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slaves to those who by nature are not gods.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알 뿐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아시는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무력하고</a:t>
            </a:r>
            <a:r>
              <a:rPr dirty="0"/>
              <a:t> </a:t>
            </a:r>
            <a:r>
              <a:rPr dirty="0" err="1"/>
              <a:t>천박한</a:t>
            </a:r>
            <a:r>
              <a:rPr dirty="0"/>
              <a:t> </a:t>
            </a:r>
            <a:r>
              <a:rPr dirty="0" err="1"/>
              <a:t>초보적인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되돌아가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그것들에</a:t>
            </a:r>
            <a:r>
              <a:rPr dirty="0"/>
              <a:t> </a:t>
            </a:r>
            <a:r>
              <a:rPr dirty="0" err="1"/>
              <a:t>종노릇하려는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1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that you know God or rather are known by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how is it that you are turning back to those weak and miserable principles?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wish to be enslaved by them all over again?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1495</Words>
  <Application>Microsoft Office PowerPoint</Application>
  <PresentationFormat>와이드스크린</PresentationFormat>
  <Paragraphs>167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134</cp:revision>
  <dcterms:created xsi:type="dcterms:W3CDTF">2019-02-17T10:11:46Z</dcterms:created>
  <dcterms:modified xsi:type="dcterms:W3CDTF">2022-09-09T03:02:22Z</dcterms:modified>
</cp:coreProperties>
</file>