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해방시켜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것</a:t>
            </a:r>
            <a:r>
              <a:rPr lang="ko-KR" altLang="en-US" dirty="0"/>
              <a:t>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자유를</a:t>
            </a:r>
            <a:r>
              <a:rPr dirty="0"/>
              <a:t> </a:t>
            </a:r>
            <a:r>
              <a:rPr dirty="0" err="1"/>
              <a:t>누리게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위함입니다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굳건히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종의</a:t>
            </a:r>
            <a:r>
              <a:rPr dirty="0"/>
              <a:t> </a:t>
            </a:r>
            <a:r>
              <a:rPr dirty="0" err="1"/>
              <a:t>멍에를</a:t>
            </a:r>
            <a:r>
              <a:rPr dirty="0"/>
              <a:t> </a:t>
            </a:r>
            <a:r>
              <a:rPr dirty="0" err="1"/>
              <a:t>메지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79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for freedom that Christ has set us free.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Stand firm, then, and do not let yourselves be burdened again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a yoke of slavery.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생각도</a:t>
            </a:r>
            <a:r>
              <a:rPr dirty="0"/>
              <a:t> </a:t>
            </a:r>
            <a:r>
              <a:rPr dirty="0" err="1"/>
              <a:t>품지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확신합니다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혼란에</a:t>
            </a:r>
            <a:r>
              <a:rPr dirty="0"/>
              <a:t> </a:t>
            </a:r>
            <a:r>
              <a:rPr dirty="0" err="1"/>
              <a:t>빠뜨리는</a:t>
            </a:r>
            <a:r>
              <a:rPr dirty="0"/>
              <a:t> </a:t>
            </a:r>
            <a:r>
              <a:rPr dirty="0" err="1"/>
              <a:t>사람은</a:t>
            </a:r>
            <a:r>
              <a:rPr lang="en-US"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26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confident in the Lord that you will take no other view.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 who is throwing you into confusion will pay the penalty,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he may be.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형제들이여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여전히</a:t>
            </a:r>
            <a:r>
              <a:rPr dirty="0"/>
              <a:t> </a:t>
            </a: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전한다면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왜 </a:t>
            </a:r>
            <a:r>
              <a:rPr dirty="0" err="1"/>
              <a:t>아직도</a:t>
            </a:r>
            <a:r>
              <a:rPr dirty="0"/>
              <a:t> </a:t>
            </a:r>
            <a:r>
              <a:rPr dirty="0" err="1"/>
              <a:t>핍박을</a:t>
            </a:r>
            <a:r>
              <a:rPr dirty="0"/>
              <a:t> </a:t>
            </a:r>
            <a:r>
              <a:rPr dirty="0" err="1"/>
              <a:t>받겠습니까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그랬다면</a:t>
            </a:r>
            <a:r>
              <a:rPr dirty="0"/>
              <a:t> </a:t>
            </a:r>
            <a:r>
              <a:rPr dirty="0" err="1"/>
              <a:t>십자가의</a:t>
            </a:r>
            <a:r>
              <a:rPr dirty="0"/>
              <a:t> </a:t>
            </a:r>
            <a:r>
              <a:rPr dirty="0" err="1"/>
              <a:t>걸림돌이</a:t>
            </a:r>
            <a:r>
              <a:rPr dirty="0"/>
              <a:t> </a:t>
            </a:r>
            <a:r>
              <a:rPr dirty="0" err="1"/>
              <a:t>없어졌을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83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Brothers, if I am still preaching circumcision,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am I still being persecuted?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case the offense of the cross has been abolished.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선동하는</a:t>
            </a:r>
            <a:r>
              <a:rPr dirty="0"/>
              <a:t> </a:t>
            </a:r>
            <a:r>
              <a:rPr dirty="0" err="1"/>
              <a:t>사람들은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차라리</a:t>
            </a:r>
            <a:r>
              <a:rPr dirty="0"/>
              <a:t> </a:t>
            </a:r>
            <a:r>
              <a:rPr dirty="0" err="1"/>
              <a:t>스스로를</a:t>
            </a:r>
            <a:r>
              <a:rPr dirty="0"/>
              <a:t> </a:t>
            </a:r>
            <a:r>
              <a:rPr dirty="0" err="1"/>
              <a:t>거세해</a:t>
            </a:r>
            <a:r>
              <a:rPr dirty="0"/>
              <a:t> </a:t>
            </a:r>
            <a:r>
              <a:rPr dirty="0" err="1"/>
              <a:t>버렸으면</a:t>
            </a:r>
            <a:r>
              <a:rPr dirty="0"/>
              <a:t> </a:t>
            </a:r>
            <a:r>
              <a:rPr dirty="0" err="1"/>
              <a:t>좋겠습니다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642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those agitators, I wish they would go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way</a:t>
            </a:r>
            <a:r>
              <a:rPr lang="en-US" dirty="0"/>
              <a:t> </a:t>
            </a:r>
            <a:r>
              <a:rPr dirty="0"/>
              <a:t>and emasculate themselves!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054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형제들이여</a:t>
            </a:r>
            <a:r>
              <a:rPr dirty="0"/>
              <a:t>, </a:t>
            </a: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부르셔서</a:t>
            </a:r>
            <a:r>
              <a:rPr dirty="0"/>
              <a:t> </a:t>
            </a:r>
            <a:r>
              <a:rPr dirty="0" err="1"/>
              <a:t>자유하게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자유를</a:t>
            </a:r>
            <a:r>
              <a:rPr dirty="0"/>
              <a:t> </a:t>
            </a:r>
            <a:r>
              <a:rPr dirty="0" err="1"/>
              <a:t>육체의</a:t>
            </a:r>
            <a:r>
              <a:rPr dirty="0"/>
              <a:t> </a:t>
            </a:r>
            <a:r>
              <a:rPr dirty="0" err="1"/>
              <a:t>만족을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기회로</a:t>
            </a:r>
            <a:r>
              <a:rPr dirty="0"/>
              <a:t> </a:t>
            </a:r>
            <a:r>
              <a:rPr dirty="0" err="1"/>
              <a:t>삼지</a:t>
            </a:r>
            <a:r>
              <a:rPr dirty="0"/>
              <a:t> </a:t>
            </a:r>
            <a:r>
              <a:rPr dirty="0" err="1"/>
              <a:t>말고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도리어</a:t>
            </a:r>
            <a:r>
              <a:rPr dirty="0"/>
              <a:t> </a:t>
            </a:r>
            <a:r>
              <a:rPr dirty="0" err="1"/>
              <a:t>사랑으로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종노릇하십시오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47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You, my brothers, were called to be free.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do not use your freedom</a:t>
            </a:r>
            <a:r>
              <a:rPr lang="en-US" dirty="0"/>
              <a:t> </a:t>
            </a:r>
            <a:r>
              <a:rPr dirty="0"/>
              <a:t>to indulge the sinful nature;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rather, serve one another in love.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805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왜냐하면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율법이</a:t>
            </a:r>
            <a:r>
              <a:rPr dirty="0"/>
              <a:t> “네 </a:t>
            </a:r>
            <a:r>
              <a:rPr dirty="0" err="1"/>
              <a:t>이웃을</a:t>
            </a:r>
            <a:r>
              <a:rPr dirty="0"/>
              <a:t> 네 </a:t>
            </a:r>
            <a:r>
              <a:rPr dirty="0" err="1"/>
              <a:t>자신과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사랑하라”고</a:t>
            </a:r>
            <a:r>
              <a:rPr dirty="0"/>
              <a:t> </a:t>
            </a:r>
            <a:r>
              <a:rPr dirty="0" err="1"/>
              <a:t>하신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한마디</a:t>
            </a:r>
            <a:r>
              <a:rPr dirty="0"/>
              <a:t> </a:t>
            </a:r>
            <a:r>
              <a:rPr dirty="0" err="1"/>
              <a:t>말씀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완성되기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853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entire law is summed up in a single command: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"Love your neighbor as yourself."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물어뜯고</a:t>
            </a:r>
            <a:r>
              <a:rPr dirty="0"/>
              <a:t> </a:t>
            </a:r>
            <a:r>
              <a:rPr dirty="0" err="1"/>
              <a:t>삼키면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피차</a:t>
            </a:r>
            <a:r>
              <a:rPr dirty="0"/>
              <a:t>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조심하십시오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34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keep on biting and devouring each other,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watch out or you will be destroyed by each other.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또 </a:t>
            </a:r>
            <a:r>
              <a:rPr dirty="0" err="1"/>
              <a:t>말합니다</a:t>
            </a:r>
            <a:r>
              <a:rPr dirty="0"/>
              <a:t>.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성령을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행하십시오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육체의</a:t>
            </a:r>
            <a:r>
              <a:rPr dirty="0"/>
              <a:t> </a:t>
            </a:r>
            <a:r>
              <a:rPr dirty="0" err="1"/>
              <a:t>욕망을</a:t>
            </a:r>
            <a:r>
              <a:rPr dirty="0"/>
              <a:t> </a:t>
            </a:r>
            <a:r>
              <a:rPr dirty="0" err="1"/>
              <a:t>채우려고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064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say, live by the Spirit, and you will not gratify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desires of the sinful nature.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육체의</a:t>
            </a:r>
            <a:r>
              <a:rPr dirty="0"/>
              <a:t> </a:t>
            </a:r>
            <a:r>
              <a:rPr dirty="0" err="1"/>
              <a:t>욕망은</a:t>
            </a:r>
            <a:r>
              <a:rPr dirty="0"/>
              <a:t> </a:t>
            </a:r>
            <a:r>
              <a:rPr dirty="0" err="1"/>
              <a:t>성령을</a:t>
            </a:r>
            <a:r>
              <a:rPr dirty="0"/>
              <a:t> </a:t>
            </a:r>
            <a:r>
              <a:rPr dirty="0" err="1"/>
              <a:t>거스르고</a:t>
            </a:r>
            <a:r>
              <a:rPr dirty="0"/>
              <a:t> </a:t>
            </a:r>
            <a:r>
              <a:rPr dirty="0" err="1"/>
              <a:t>성령의</a:t>
            </a:r>
            <a:r>
              <a:rPr dirty="0"/>
              <a:t> </a:t>
            </a:r>
            <a:r>
              <a:rPr dirty="0" err="1"/>
              <a:t>욕망은</a:t>
            </a:r>
            <a:r>
              <a:rPr dirty="0"/>
              <a:t> </a:t>
            </a:r>
            <a:r>
              <a:rPr dirty="0" err="1"/>
              <a:t>육체를</a:t>
            </a:r>
            <a:r>
              <a:rPr dirty="0"/>
              <a:t> </a:t>
            </a:r>
            <a:r>
              <a:rPr dirty="0" err="1"/>
              <a:t>거스릅니다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둘은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상반되기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할 수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12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sinful nature desires what is contrary to the Spirit,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Spirit what is contrary to the sinful nature.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in conflict with each other, so that you do not do what you want.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성령의</a:t>
            </a:r>
            <a:r>
              <a:rPr dirty="0"/>
              <a:t> </a:t>
            </a:r>
            <a:r>
              <a:rPr dirty="0" err="1"/>
              <a:t>인도를</a:t>
            </a:r>
            <a:r>
              <a:rPr dirty="0"/>
              <a:t> </a:t>
            </a:r>
            <a:r>
              <a:rPr dirty="0" err="1"/>
              <a:t>받는다면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율법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if you are led by the Spirit, you are not under law.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육체의 일들은 명백합니다. 곧 음행과 더러움과 방종과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96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acts of the sinful nature are obvious: sexual immorality,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impurity and debauchery;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나 </a:t>
            </a:r>
            <a:r>
              <a:rPr dirty="0" err="1"/>
              <a:t>바울은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말합니다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받는다면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그리스도는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유익이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00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Mark my words! I, Paul, tell you that if you let yourselves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circumcised, Christ will be of no value to you at all.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7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우상숭배와</a:t>
            </a:r>
            <a:r>
              <a:rPr dirty="0"/>
              <a:t> </a:t>
            </a:r>
            <a:r>
              <a:rPr dirty="0" err="1"/>
              <a:t>마술과</a:t>
            </a:r>
            <a:r>
              <a:rPr dirty="0"/>
              <a:t> </a:t>
            </a:r>
            <a:r>
              <a:rPr dirty="0" err="1"/>
              <a:t>원수</a:t>
            </a:r>
            <a:r>
              <a:rPr dirty="0"/>
              <a:t> </a:t>
            </a:r>
            <a:r>
              <a:rPr dirty="0" err="1"/>
              <a:t>맺음과</a:t>
            </a:r>
            <a:r>
              <a:rPr dirty="0"/>
              <a:t> </a:t>
            </a:r>
            <a:r>
              <a:rPr dirty="0" err="1"/>
              <a:t>다툼과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시기와</a:t>
            </a:r>
            <a:r>
              <a:rPr dirty="0"/>
              <a:t> </a:t>
            </a:r>
            <a:r>
              <a:rPr dirty="0" err="1"/>
              <a:t>분노와</a:t>
            </a:r>
            <a:r>
              <a:rPr dirty="0"/>
              <a:t> </a:t>
            </a:r>
            <a:r>
              <a:rPr dirty="0" err="1"/>
              <a:t>이기심과</a:t>
            </a:r>
            <a:r>
              <a:rPr dirty="0"/>
              <a:t> </a:t>
            </a:r>
            <a:r>
              <a:rPr dirty="0" err="1"/>
              <a:t>분열과</a:t>
            </a:r>
            <a:r>
              <a:rPr dirty="0"/>
              <a:t> </a:t>
            </a:r>
            <a:r>
              <a:rPr dirty="0" err="1"/>
              <a:t>분파와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785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idolatry and witchcraft; hatred, discord, jealousy,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fits of rage, selfish ambition, dissensions, factions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질투와</a:t>
            </a:r>
            <a:r>
              <a:rPr dirty="0"/>
              <a:t> 술 </a:t>
            </a:r>
            <a:r>
              <a:rPr dirty="0" err="1"/>
              <a:t>취함과</a:t>
            </a:r>
            <a:r>
              <a:rPr dirty="0"/>
              <a:t> </a:t>
            </a:r>
            <a:r>
              <a:rPr dirty="0" err="1"/>
              <a:t>방탕과</a:t>
            </a:r>
            <a:r>
              <a:rPr dirty="0"/>
              <a:t> 또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것들입니다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경고한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지금도</a:t>
            </a:r>
            <a:r>
              <a:rPr dirty="0"/>
              <a:t> </a:t>
            </a:r>
            <a:r>
              <a:rPr dirty="0" err="1"/>
              <a:t>경고합니다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상속받지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2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envy; drunkenness, orgies, and the like.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warn you, as I did before, that those who live like this will not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inherit the kingdom of God.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성령의</a:t>
            </a:r>
            <a:r>
              <a:rPr dirty="0"/>
              <a:t> </a:t>
            </a:r>
            <a:r>
              <a:rPr dirty="0" err="1"/>
              <a:t>열매는</a:t>
            </a:r>
            <a:r>
              <a:rPr dirty="0"/>
              <a:t> </a:t>
            </a:r>
            <a:r>
              <a:rPr dirty="0" err="1"/>
              <a:t>사랑과</a:t>
            </a:r>
            <a:r>
              <a:rPr dirty="0"/>
              <a:t> </a:t>
            </a:r>
            <a:r>
              <a:rPr dirty="0" err="1"/>
              <a:t>기쁨과</a:t>
            </a:r>
            <a:r>
              <a:rPr dirty="0"/>
              <a:t> </a:t>
            </a:r>
            <a:r>
              <a:rPr dirty="0" err="1"/>
              <a:t>화평과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오래</a:t>
            </a:r>
            <a:r>
              <a:rPr dirty="0"/>
              <a:t> </a:t>
            </a:r>
            <a:r>
              <a:rPr dirty="0" err="1"/>
              <a:t>참음과</a:t>
            </a:r>
            <a:r>
              <a:rPr dirty="0"/>
              <a:t> </a:t>
            </a:r>
            <a:r>
              <a:rPr dirty="0" err="1"/>
              <a:t>친절과</a:t>
            </a:r>
            <a:r>
              <a:rPr dirty="0"/>
              <a:t> </a:t>
            </a:r>
            <a:r>
              <a:rPr dirty="0" err="1"/>
              <a:t>선함과</a:t>
            </a:r>
            <a:r>
              <a:rPr dirty="0"/>
              <a:t> </a:t>
            </a:r>
            <a:r>
              <a:rPr dirty="0" err="1"/>
              <a:t>신실함과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43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fruit of the Spirit is love, joy, peace, patience,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kindness, goodness, faithfulness,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온유와 절제입니다. 이런 것들을 금지할 율법은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gentleness and self-control. Against such things there is no law.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육체와</a:t>
            </a:r>
            <a:r>
              <a:rPr dirty="0"/>
              <a:t> </a:t>
            </a:r>
            <a:r>
              <a:rPr dirty="0" err="1"/>
              <a:t>함께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정욕과</a:t>
            </a:r>
            <a:r>
              <a:rPr dirty="0"/>
              <a:t> </a:t>
            </a:r>
            <a:r>
              <a:rPr dirty="0" err="1"/>
              <a:t>욕망을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못 </a:t>
            </a:r>
            <a:r>
              <a:rPr dirty="0" err="1"/>
              <a:t>박았습니다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49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belong to Christ Jesus have crucified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sinful nature with its passions and desires.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만일 우리가 성령으로 산다면 또한 성령을 따라 행합시다.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Since we live by the Spirit, let us keep in step with the Spirit.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헛된 영광을 구해 서로 노엽게 하거나 질투하지 않도록 합시다.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us not become conceited, provoking and envying each other.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증거합니다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율법</a:t>
            </a:r>
            <a:r>
              <a:rPr dirty="0"/>
              <a:t> </a:t>
            </a:r>
            <a:r>
              <a:rPr dirty="0" err="1"/>
              <a:t>전체를</a:t>
            </a:r>
            <a:r>
              <a:rPr dirty="0"/>
              <a:t> </a:t>
            </a:r>
            <a:r>
              <a:rPr dirty="0" err="1"/>
              <a:t>행해야</a:t>
            </a:r>
            <a:r>
              <a:rPr dirty="0"/>
              <a:t> 할 </a:t>
            </a:r>
            <a:r>
              <a:rPr dirty="0" err="1"/>
              <a:t>의무가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04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I declare to every man who lets himself be circumcised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 is obligated to obey the whole law.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603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율법으로</a:t>
            </a:r>
            <a:r>
              <a:rPr dirty="0"/>
              <a:t> </a:t>
            </a:r>
            <a:r>
              <a:rPr dirty="0" err="1"/>
              <a:t>의롭다고</a:t>
            </a:r>
            <a:r>
              <a:rPr dirty="0"/>
              <a:t> </a:t>
            </a:r>
            <a:r>
              <a:rPr dirty="0" err="1"/>
              <a:t>인정받으려고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그리스도에게서</a:t>
            </a:r>
            <a:r>
              <a:rPr dirty="0"/>
              <a:t> </a:t>
            </a:r>
            <a:r>
              <a:rPr dirty="0" err="1"/>
              <a:t>끊어지고</a:t>
            </a:r>
            <a:r>
              <a:rPr dirty="0"/>
              <a:t> </a:t>
            </a:r>
            <a:r>
              <a:rPr dirty="0" err="1"/>
              <a:t>은혜에서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33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are trying to be justified by law have been alienated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Christ; you have fallen away from grace.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성령을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인해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의의</a:t>
            </a:r>
            <a:r>
              <a:rPr dirty="0"/>
              <a:t> </a:t>
            </a:r>
            <a:r>
              <a:rPr dirty="0" err="1"/>
              <a:t>소망을</a:t>
            </a:r>
            <a:r>
              <a:rPr dirty="0"/>
              <a:t> </a:t>
            </a:r>
            <a:r>
              <a:rPr dirty="0" err="1"/>
              <a:t>간절히</a:t>
            </a:r>
            <a:r>
              <a:rPr dirty="0"/>
              <a:t> </a:t>
            </a:r>
            <a:r>
              <a:rPr dirty="0" err="1"/>
              <a:t>기다리고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57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by faith we eagerly await through the Spirit the righteousness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which we hope.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안에서는</a:t>
            </a:r>
            <a:r>
              <a:rPr dirty="0"/>
              <a:t> </a:t>
            </a: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것이나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것이나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소용이</a:t>
            </a:r>
            <a:r>
              <a:rPr dirty="0"/>
              <a:t> </a:t>
            </a:r>
            <a:r>
              <a:rPr dirty="0" err="1"/>
              <a:t>없고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사랑으로</a:t>
            </a:r>
            <a:r>
              <a:rPr dirty="0"/>
              <a:t> </a:t>
            </a:r>
            <a:r>
              <a:rPr dirty="0" err="1"/>
              <a:t>역사하는</a:t>
            </a:r>
            <a:r>
              <a:rPr dirty="0"/>
              <a:t> </a:t>
            </a:r>
            <a:r>
              <a:rPr dirty="0" err="1"/>
              <a:t>믿음뿐입니다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52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in Christ Jesus neither circumcision nor uncircumcision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any value. The only thing that counts is</a:t>
            </a:r>
            <a:r>
              <a:rPr lang="en-US" dirty="0"/>
              <a:t> </a:t>
            </a:r>
            <a:r>
              <a:rPr dirty="0"/>
              <a:t>faith expressing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itself through love.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0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잘 </a:t>
            </a:r>
            <a:r>
              <a:rPr dirty="0" err="1"/>
              <a:t>달려왔습니다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가로막고</a:t>
            </a:r>
            <a:r>
              <a:rPr dirty="0"/>
              <a:t> </a:t>
            </a:r>
            <a:r>
              <a:rPr dirty="0" err="1"/>
              <a:t>진리에</a:t>
            </a:r>
            <a:r>
              <a:rPr dirty="0"/>
              <a:t> </a:t>
            </a:r>
            <a:r>
              <a:rPr dirty="0" err="1"/>
              <a:t>순종치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했습니까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2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were running a good race.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cut in on you and kept you from obeying the truth?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그러한 권면은 여러분을 부르신 분에게서 온 것이 아닙니다.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That kind of persuasion does not come from the one who calls you.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적은 누룩이 반죽 전체를 부풀게 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"A little yeast works through the whole batch of dough."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1113</Words>
  <Application>Microsoft Office PowerPoint</Application>
  <PresentationFormat>와이드스크린</PresentationFormat>
  <Paragraphs>131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133</cp:revision>
  <dcterms:created xsi:type="dcterms:W3CDTF">2019-02-17T10:11:46Z</dcterms:created>
  <dcterms:modified xsi:type="dcterms:W3CDTF">2022-09-09T03:07:13Z</dcterms:modified>
</cp:coreProperties>
</file>