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100" d="100"/>
          <a:sy n="100" d="100"/>
        </p:scale>
        <p:origin x="60" y="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2022-09-09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갈라디아서 Galatians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2437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형제들이여</a:t>
            </a:r>
            <a:r>
              <a:rPr dirty="0"/>
              <a:t>,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무슨</a:t>
            </a:r>
            <a:r>
              <a:rPr dirty="0"/>
              <a:t> </a:t>
            </a:r>
            <a:r>
              <a:rPr dirty="0" err="1"/>
              <a:t>범죄한</a:t>
            </a:r>
            <a:r>
              <a:rPr dirty="0"/>
              <a:t>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드러나거든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영의</a:t>
            </a:r>
            <a:r>
              <a:rPr dirty="0"/>
              <a:t> </a:t>
            </a:r>
            <a:r>
              <a:rPr dirty="0" err="1"/>
              <a:t>사람인</a:t>
            </a:r>
            <a:r>
              <a:rPr dirty="0"/>
              <a:t> </a:t>
            </a:r>
            <a:r>
              <a:rPr dirty="0" err="1"/>
              <a:t>여러분은</a:t>
            </a:r>
            <a:r>
              <a:rPr dirty="0"/>
              <a:t> </a:t>
            </a:r>
            <a:r>
              <a:rPr dirty="0" err="1"/>
              <a:t>온유한</a:t>
            </a:r>
            <a:r>
              <a:rPr dirty="0"/>
              <a:t> </a:t>
            </a:r>
            <a:r>
              <a:rPr dirty="0" err="1"/>
              <a:t>마음으로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그런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바로잡아</a:t>
            </a:r>
            <a:r>
              <a:rPr dirty="0"/>
              <a:t> </a:t>
            </a:r>
            <a:r>
              <a:rPr dirty="0" err="1"/>
              <a:t>주고</a:t>
            </a:r>
            <a:r>
              <a:rPr dirty="0"/>
              <a:t> </a:t>
            </a:r>
            <a:r>
              <a:rPr dirty="0" err="1"/>
              <a:t>자기를</a:t>
            </a:r>
            <a:r>
              <a:rPr dirty="0"/>
              <a:t> </a:t>
            </a:r>
            <a:r>
              <a:rPr dirty="0" err="1"/>
              <a:t>살펴</a:t>
            </a:r>
            <a:r>
              <a:rPr dirty="0"/>
              <a:t> </a:t>
            </a:r>
            <a:r>
              <a:rPr dirty="0" err="1"/>
              <a:t>유혹에</a:t>
            </a:r>
            <a:r>
              <a:rPr dirty="0"/>
              <a:t> </a:t>
            </a:r>
            <a:r>
              <a:rPr dirty="0" err="1"/>
              <a:t>빠지지</a:t>
            </a:r>
            <a:r>
              <a:rPr dirty="0"/>
              <a:t> </a:t>
            </a:r>
            <a:r>
              <a:rPr dirty="0" err="1"/>
              <a:t>않도록</a:t>
            </a:r>
            <a:r>
              <a:rPr dirty="0"/>
              <a:t> </a:t>
            </a:r>
            <a:r>
              <a:rPr dirty="0" err="1"/>
              <a:t>하십시오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615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Brothers, if someone is caught in a sin,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who are spiritual should restore him gently.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watch yourself, or you also may be tempted.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갈라디아서 Galatians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792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기회가</a:t>
            </a:r>
            <a:r>
              <a:rPr dirty="0"/>
              <a:t> </a:t>
            </a:r>
            <a:r>
              <a:rPr dirty="0" err="1"/>
              <a:t>닿는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사람에게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선한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하되</a:t>
            </a:r>
            <a:r>
              <a:rPr dirty="0"/>
              <a:t> </a:t>
            </a:r>
            <a:r>
              <a:rPr dirty="0" err="1"/>
              <a:t>특히</a:t>
            </a:r>
            <a:r>
              <a:rPr dirty="0"/>
              <a:t> </a:t>
            </a:r>
            <a:r>
              <a:rPr dirty="0" err="1"/>
              <a:t>믿음의</a:t>
            </a:r>
            <a:r>
              <a:rPr dirty="0"/>
              <a:t> </a:t>
            </a:r>
            <a:r>
              <a:rPr dirty="0" err="1"/>
              <a:t>가족들에게</a:t>
            </a:r>
            <a:r>
              <a:rPr dirty="0"/>
              <a:t> </a:t>
            </a:r>
            <a:r>
              <a:rPr dirty="0" err="1"/>
              <a:t>합시다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3088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Therefore, as we have opportunity,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us do good to all people, especially to those who</a:t>
            </a:r>
            <a:r>
              <a:rPr lang="en-US" dirty="0"/>
              <a:t> </a:t>
            </a:r>
            <a:r>
              <a:rPr dirty="0"/>
              <a:t>belong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the family of believers.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갈라디아서 Galatians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내 손으로 이렇게 큰 글씨로 여러분에게 쓴 것을 보십시오.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See what large letters I use as I write to you with my own hand!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갈라디아서 Galatians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7416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육체의</a:t>
            </a:r>
            <a:r>
              <a:rPr dirty="0"/>
              <a:t> </a:t>
            </a:r>
            <a:r>
              <a:rPr dirty="0" err="1"/>
              <a:t>겉모양을</a:t>
            </a:r>
            <a:r>
              <a:rPr dirty="0"/>
              <a:t> </a:t>
            </a:r>
            <a:r>
              <a:rPr dirty="0" err="1"/>
              <a:t>꾸미려고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사람들이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여러분에게</a:t>
            </a:r>
            <a:r>
              <a:rPr dirty="0"/>
              <a:t> </a:t>
            </a:r>
            <a:r>
              <a:rPr dirty="0" err="1"/>
              <a:t>할례를</a:t>
            </a:r>
            <a:r>
              <a:rPr dirty="0"/>
              <a:t> </a:t>
            </a:r>
            <a:r>
              <a:rPr dirty="0" err="1"/>
              <a:t>강요하는</a:t>
            </a:r>
            <a:r>
              <a:rPr dirty="0"/>
              <a:t> </a:t>
            </a:r>
            <a:r>
              <a:rPr dirty="0" err="1"/>
              <a:t>것은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다만</a:t>
            </a:r>
            <a:r>
              <a:rPr dirty="0"/>
              <a:t> </a:t>
            </a:r>
            <a:r>
              <a:rPr dirty="0" err="1"/>
              <a:t>그리스도의</a:t>
            </a:r>
            <a:r>
              <a:rPr dirty="0"/>
              <a:t> </a:t>
            </a:r>
            <a:r>
              <a:rPr dirty="0" err="1"/>
              <a:t>십자가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핍박을</a:t>
            </a:r>
            <a:r>
              <a:rPr dirty="0"/>
              <a:t> </a:t>
            </a:r>
            <a:r>
              <a:rPr dirty="0" err="1"/>
              <a:t>받지</a:t>
            </a:r>
            <a:r>
              <a:rPr dirty="0"/>
              <a:t> </a:t>
            </a:r>
            <a:r>
              <a:rPr dirty="0" err="1"/>
              <a:t>않으려는</a:t>
            </a:r>
            <a:r>
              <a:rPr dirty="0"/>
              <a:t> </a:t>
            </a:r>
            <a:r>
              <a:rPr dirty="0" err="1"/>
              <a:t>것뿐입니다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3262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Those who want to make a good impression outwardly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are trying to compel you to be circumcised.</a:t>
            </a:r>
            <a:r>
              <a:rPr lang="en-US" dirty="0"/>
              <a:t> </a:t>
            </a:r>
            <a:r>
              <a:rPr dirty="0"/>
              <a:t>The only reason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do this is to avoid being persecuted for the cross of Christ.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갈라디아서 Galatians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7682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할례받은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스스로</a:t>
            </a:r>
            <a:r>
              <a:rPr dirty="0"/>
              <a:t> </a:t>
            </a:r>
            <a:r>
              <a:rPr dirty="0" err="1"/>
              <a:t>율법을</a:t>
            </a:r>
            <a:r>
              <a:rPr dirty="0"/>
              <a:t> </a:t>
            </a:r>
            <a:r>
              <a:rPr dirty="0" err="1"/>
              <a:t>지키지</a:t>
            </a:r>
            <a:r>
              <a:rPr dirty="0"/>
              <a:t> </a:t>
            </a:r>
            <a:r>
              <a:rPr dirty="0" err="1"/>
              <a:t>않으면서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여러분에게</a:t>
            </a:r>
            <a:r>
              <a:rPr dirty="0"/>
              <a:t> </a:t>
            </a:r>
            <a:r>
              <a:rPr dirty="0" err="1"/>
              <a:t>할례를</a:t>
            </a:r>
            <a:r>
              <a:rPr dirty="0"/>
              <a:t> </a:t>
            </a:r>
            <a:r>
              <a:rPr dirty="0" err="1"/>
              <a:t>강요하는</a:t>
            </a:r>
            <a:r>
              <a:rPr dirty="0"/>
              <a:t> </a:t>
            </a:r>
            <a:r>
              <a:rPr dirty="0" err="1"/>
              <a:t>것은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여러분의</a:t>
            </a:r>
            <a:r>
              <a:rPr dirty="0"/>
              <a:t> </a:t>
            </a:r>
            <a:r>
              <a:rPr dirty="0" err="1"/>
              <a:t>육체를</a:t>
            </a:r>
            <a:r>
              <a:rPr dirty="0"/>
              <a:t> </a:t>
            </a:r>
            <a:r>
              <a:rPr dirty="0" err="1"/>
              <a:t>자랑하려는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3726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Not even those who are circumcised obey the law,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yet they want you to be circumcised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they may boast about your flesh.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갈라디아서 Galatians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2239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내게는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주 </a:t>
            </a:r>
            <a:r>
              <a:rPr dirty="0" err="1"/>
              <a:t>예수</a:t>
            </a:r>
            <a:r>
              <a:rPr dirty="0"/>
              <a:t> </a:t>
            </a:r>
            <a:r>
              <a:rPr dirty="0" err="1"/>
              <a:t>그리스도의</a:t>
            </a:r>
            <a:r>
              <a:rPr dirty="0"/>
              <a:t> </a:t>
            </a:r>
            <a:r>
              <a:rPr dirty="0" err="1"/>
              <a:t>십자가</a:t>
            </a:r>
            <a:r>
              <a:rPr dirty="0"/>
              <a:t> </a:t>
            </a:r>
            <a:r>
              <a:rPr dirty="0" err="1"/>
              <a:t>외에</a:t>
            </a:r>
            <a:r>
              <a:rPr lang="ko-KR" altLang="en-US" dirty="0"/>
              <a:t>는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결코</a:t>
            </a:r>
            <a:r>
              <a:rPr dirty="0"/>
              <a:t> </a:t>
            </a:r>
            <a:r>
              <a:rPr dirty="0" err="1"/>
              <a:t>자랑할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없습니다</a:t>
            </a:r>
            <a:r>
              <a:rPr dirty="0"/>
              <a:t>. </a:t>
            </a:r>
            <a:r>
              <a:rPr dirty="0" err="1"/>
              <a:t>그리스도로</a:t>
            </a:r>
            <a:r>
              <a:rPr dirty="0"/>
              <a:t> </a:t>
            </a:r>
            <a:r>
              <a:rPr dirty="0" err="1"/>
              <a:t>인해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세상이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십자가에</a:t>
            </a:r>
            <a:r>
              <a:rPr dirty="0"/>
              <a:t> 못 </a:t>
            </a:r>
            <a:r>
              <a:rPr dirty="0" err="1"/>
              <a:t>박혔고</a:t>
            </a:r>
            <a:r>
              <a:rPr dirty="0"/>
              <a:t> 나 </a:t>
            </a: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세상에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그러합니다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3771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May I never boast except in the cross of our Lord Jesus Christ,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through which the world has been crucified to me, and I to the world.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갈라디아서 Galatians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863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할례를</a:t>
            </a:r>
            <a:r>
              <a:rPr dirty="0"/>
              <a:t> </a:t>
            </a:r>
            <a:r>
              <a:rPr dirty="0" err="1"/>
              <a:t>받든</a:t>
            </a:r>
            <a:r>
              <a:rPr dirty="0"/>
              <a:t> </a:t>
            </a:r>
            <a:r>
              <a:rPr dirty="0" err="1"/>
              <a:t>할례를</a:t>
            </a:r>
            <a:r>
              <a:rPr dirty="0"/>
              <a:t> </a:t>
            </a:r>
            <a:r>
              <a:rPr dirty="0" err="1"/>
              <a:t>받지</a:t>
            </a:r>
            <a:r>
              <a:rPr dirty="0"/>
              <a:t> </a:t>
            </a:r>
            <a:r>
              <a:rPr dirty="0" err="1"/>
              <a:t>않든</a:t>
            </a:r>
            <a:r>
              <a:rPr dirty="0"/>
              <a:t> </a:t>
            </a:r>
            <a:r>
              <a:rPr dirty="0" err="1"/>
              <a:t>아무것도</a:t>
            </a:r>
            <a:r>
              <a:rPr dirty="0"/>
              <a:t> </a:t>
            </a:r>
            <a:r>
              <a:rPr dirty="0" err="1"/>
              <a:t>아니며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오직</a:t>
            </a:r>
            <a:r>
              <a:rPr dirty="0"/>
              <a:t> </a:t>
            </a:r>
            <a:r>
              <a:rPr dirty="0" err="1"/>
              <a:t>새롭게</a:t>
            </a:r>
            <a:r>
              <a:rPr dirty="0"/>
              <a:t> </a:t>
            </a:r>
            <a:r>
              <a:rPr dirty="0" err="1"/>
              <a:t>창조되는</a:t>
            </a:r>
            <a:r>
              <a:rPr dirty="0"/>
              <a:t> 게 </a:t>
            </a:r>
            <a:r>
              <a:rPr dirty="0" err="1"/>
              <a:t>중요합니다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7822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Neither circumcision nor uncircumcision means anything;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what counts is a new creation.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갈라디아서 Galatians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583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/>
              <a:t>이 </a:t>
            </a:r>
            <a:r>
              <a:rPr dirty="0" err="1"/>
              <a:t>원리를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그리고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이스라엘에게</a:t>
            </a:r>
            <a:r>
              <a:rPr dirty="0"/>
              <a:t> </a:t>
            </a:r>
            <a:r>
              <a:rPr dirty="0" err="1"/>
              <a:t>평강과</a:t>
            </a:r>
            <a:r>
              <a:rPr dirty="0"/>
              <a:t> </a:t>
            </a:r>
            <a:r>
              <a:rPr dirty="0" err="1"/>
              <a:t>긍휼이</a:t>
            </a:r>
            <a:r>
              <a:rPr dirty="0"/>
              <a:t> </a:t>
            </a:r>
            <a:r>
              <a:rPr dirty="0" err="1"/>
              <a:t>있기를</a:t>
            </a:r>
            <a:r>
              <a:rPr dirty="0"/>
              <a:t> </a:t>
            </a:r>
            <a:r>
              <a:rPr dirty="0" err="1"/>
              <a:t>빕니다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7546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Peace and mercy to all who follow this rule,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even to the Israel of God.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갈라디아서 Galatians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812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이제부터는</a:t>
            </a:r>
            <a:r>
              <a:rPr dirty="0"/>
              <a:t> </a:t>
            </a:r>
            <a:r>
              <a:rPr dirty="0" err="1"/>
              <a:t>누구든지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괴롭게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마십시오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나는</a:t>
            </a:r>
            <a:r>
              <a:rPr dirty="0"/>
              <a:t> 내 </a:t>
            </a:r>
            <a:r>
              <a:rPr dirty="0" err="1"/>
              <a:t>몸에</a:t>
            </a:r>
            <a:r>
              <a:rPr dirty="0"/>
              <a:t> </a:t>
            </a:r>
            <a:r>
              <a:rPr dirty="0" err="1"/>
              <a:t>예수의</a:t>
            </a:r>
            <a:r>
              <a:rPr dirty="0"/>
              <a:t> </a:t>
            </a:r>
            <a:r>
              <a:rPr dirty="0" err="1"/>
              <a:t>흔적을</a:t>
            </a:r>
            <a:r>
              <a:rPr dirty="0"/>
              <a:t> </a:t>
            </a:r>
            <a:r>
              <a:rPr dirty="0" err="1"/>
              <a:t>가졌습니다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00997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Finally, let no one cause me trouble,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I bear on my body the marks of Jesus.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갈라디아서 Galatians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041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형제들이여</a:t>
            </a:r>
            <a:r>
              <a:rPr dirty="0"/>
              <a:t>, </a:t>
            </a:r>
            <a:r>
              <a:rPr dirty="0" err="1"/>
              <a:t>우리</a:t>
            </a:r>
            <a:r>
              <a:rPr dirty="0"/>
              <a:t> 주 </a:t>
            </a:r>
            <a:r>
              <a:rPr dirty="0" err="1"/>
              <a:t>예수</a:t>
            </a:r>
            <a:r>
              <a:rPr dirty="0"/>
              <a:t> </a:t>
            </a:r>
            <a:r>
              <a:rPr dirty="0" err="1"/>
              <a:t>그리스도의</a:t>
            </a:r>
            <a:r>
              <a:rPr dirty="0"/>
              <a:t> </a:t>
            </a:r>
            <a:r>
              <a:rPr dirty="0" err="1"/>
              <a:t>은혜가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여러분의</a:t>
            </a:r>
            <a:r>
              <a:rPr dirty="0"/>
              <a:t> </a:t>
            </a:r>
            <a:r>
              <a:rPr dirty="0" err="1"/>
              <a:t>심령에</a:t>
            </a:r>
            <a:r>
              <a:rPr dirty="0"/>
              <a:t> </a:t>
            </a:r>
            <a:r>
              <a:rPr dirty="0" err="1"/>
              <a:t>있기를</a:t>
            </a:r>
            <a:r>
              <a:rPr dirty="0"/>
              <a:t> </a:t>
            </a:r>
            <a:r>
              <a:rPr dirty="0" err="1"/>
              <a:t>빕니다</a:t>
            </a:r>
            <a:r>
              <a:rPr dirty="0"/>
              <a:t>. </a:t>
            </a:r>
            <a:r>
              <a:rPr dirty="0" err="1"/>
              <a:t>아멘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1397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grace of our Lord Jesus Christ be with your spirit,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brothers. Amen.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갈라디아서 Galatians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856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여러분은</a:t>
            </a:r>
            <a:r>
              <a:rPr dirty="0"/>
              <a:t> </a:t>
            </a:r>
            <a:r>
              <a:rPr dirty="0" err="1"/>
              <a:t>서로</a:t>
            </a:r>
            <a:r>
              <a:rPr dirty="0"/>
              <a:t> </a:t>
            </a:r>
            <a:r>
              <a:rPr dirty="0" err="1"/>
              <a:t>짐을</a:t>
            </a:r>
            <a:r>
              <a:rPr dirty="0"/>
              <a:t> </a:t>
            </a:r>
            <a:r>
              <a:rPr dirty="0" err="1"/>
              <a:t>나눠</a:t>
            </a:r>
            <a:r>
              <a:rPr dirty="0"/>
              <a:t> </a:t>
            </a:r>
            <a:r>
              <a:rPr dirty="0" err="1"/>
              <a:t>지십시오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그렇게</a:t>
            </a:r>
            <a:r>
              <a:rPr dirty="0"/>
              <a:t> </a:t>
            </a:r>
            <a:r>
              <a:rPr dirty="0" err="1"/>
              <a:t>하므로</a:t>
            </a:r>
            <a:r>
              <a:rPr dirty="0"/>
              <a:t> </a:t>
            </a:r>
            <a:r>
              <a:rPr dirty="0" err="1"/>
              <a:t>여러분은</a:t>
            </a:r>
            <a:r>
              <a:rPr dirty="0"/>
              <a:t> </a:t>
            </a:r>
            <a:r>
              <a:rPr dirty="0" err="1"/>
              <a:t>그리스도의</a:t>
            </a:r>
            <a:r>
              <a:rPr dirty="0"/>
              <a:t> </a:t>
            </a:r>
            <a:r>
              <a:rPr dirty="0" err="1"/>
              <a:t>법을</a:t>
            </a:r>
            <a:r>
              <a:rPr dirty="0"/>
              <a:t> </a:t>
            </a:r>
            <a:r>
              <a:rPr dirty="0" err="1"/>
              <a:t>완성하게</a:t>
            </a:r>
            <a:r>
              <a:rPr dirty="0"/>
              <a:t> 될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0827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Carry each other's burdens,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in this way you will fulfill the law of Christ.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갈라디아서 Galatians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926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만일</a:t>
            </a:r>
            <a:r>
              <a:rPr dirty="0"/>
              <a:t> </a:t>
            </a: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아무것도</a:t>
            </a:r>
            <a:r>
              <a:rPr dirty="0"/>
              <a:t> </a:t>
            </a:r>
            <a:r>
              <a:rPr dirty="0" err="1"/>
              <a:t>아니면서</a:t>
            </a:r>
            <a:r>
              <a:rPr dirty="0"/>
              <a:t> </a:t>
            </a:r>
            <a:r>
              <a:rPr dirty="0" err="1"/>
              <a:t>무엇이라도</a:t>
            </a:r>
            <a:r>
              <a:rPr dirty="0"/>
              <a:t> 된 </a:t>
            </a:r>
            <a:r>
              <a:rPr dirty="0" err="1"/>
              <a:t>것처럼</a:t>
            </a:r>
            <a:r>
              <a:rPr dirty="0"/>
              <a:t> </a:t>
            </a:r>
            <a:r>
              <a:rPr dirty="0" err="1"/>
              <a:t>생각한다면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자기를</a:t>
            </a:r>
            <a:r>
              <a:rPr dirty="0"/>
              <a:t> </a:t>
            </a:r>
            <a:r>
              <a:rPr dirty="0" err="1"/>
              <a:t>속이는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93463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anyone thinks he is something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he is nothing, he deceives himself.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갈라디아서 Galatians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1120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/>
              <a:t>각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자기의</a:t>
            </a:r>
            <a:r>
              <a:rPr dirty="0"/>
              <a:t> </a:t>
            </a:r>
            <a:r>
              <a:rPr dirty="0" err="1"/>
              <a:t>행위를</a:t>
            </a:r>
            <a:r>
              <a:rPr dirty="0"/>
              <a:t> </a:t>
            </a:r>
            <a:r>
              <a:rPr dirty="0" err="1"/>
              <a:t>돌아보십시오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자랑할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자신에게는</a:t>
            </a:r>
            <a:r>
              <a:rPr dirty="0"/>
              <a:t> </a:t>
            </a:r>
            <a:r>
              <a:rPr dirty="0" err="1"/>
              <a:t>있어도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남에게까지</a:t>
            </a:r>
            <a:r>
              <a:rPr dirty="0"/>
              <a:t> 할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없을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7843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Each one should test his own actions.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 can take pride in himself,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without comparing himself to somebody else,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갈라디아서 Galatians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사람은 각자 자기의 짐을 져야 합니다.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for each one should carry his own load.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갈라디아서 Galatians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1475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배우는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가르치는</a:t>
            </a:r>
            <a:r>
              <a:rPr dirty="0"/>
              <a:t> </a:t>
            </a:r>
            <a:r>
              <a:rPr dirty="0" err="1"/>
              <a:t>사람과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좋은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나눠야</a:t>
            </a:r>
            <a:r>
              <a:rPr dirty="0"/>
              <a:t> </a:t>
            </a:r>
            <a:r>
              <a:rPr dirty="0" err="1"/>
              <a:t>합니다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0165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Anyone who receives instruction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dirty="0"/>
              <a:t>I</a:t>
            </a:r>
            <a:r>
              <a:rPr dirty="0"/>
              <a:t>n</a:t>
            </a:r>
            <a:r>
              <a:rPr lang="en-US" dirty="0"/>
              <a:t> </a:t>
            </a:r>
            <a:r>
              <a:rPr dirty="0"/>
              <a:t>the word must share all good things with his instructor.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갈라디아서 Galatians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442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자기를</a:t>
            </a:r>
            <a:r>
              <a:rPr dirty="0"/>
              <a:t> </a:t>
            </a:r>
            <a:r>
              <a:rPr dirty="0" err="1"/>
              <a:t>속이지</a:t>
            </a:r>
            <a:r>
              <a:rPr dirty="0"/>
              <a:t> </a:t>
            </a:r>
            <a:r>
              <a:rPr dirty="0" err="1"/>
              <a:t>마십시오</a:t>
            </a:r>
            <a:r>
              <a:rPr dirty="0"/>
              <a:t>. </a:t>
            </a:r>
            <a:r>
              <a:rPr dirty="0" err="1"/>
              <a:t>하나님은</a:t>
            </a:r>
            <a:r>
              <a:rPr dirty="0"/>
              <a:t> </a:t>
            </a:r>
            <a:r>
              <a:rPr dirty="0" err="1"/>
              <a:t>결코</a:t>
            </a:r>
            <a:r>
              <a:rPr dirty="0"/>
              <a:t> </a:t>
            </a:r>
            <a:r>
              <a:rPr dirty="0" err="1"/>
              <a:t>업신여김을</a:t>
            </a:r>
            <a:r>
              <a:rPr dirty="0"/>
              <a:t> </a:t>
            </a:r>
            <a:r>
              <a:rPr dirty="0" err="1"/>
              <a:t>당하지</a:t>
            </a:r>
            <a:r>
              <a:rPr dirty="0"/>
              <a:t> </a:t>
            </a:r>
            <a:r>
              <a:rPr dirty="0" err="1"/>
              <a:t>않으십니다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무엇을</a:t>
            </a:r>
            <a:r>
              <a:rPr dirty="0"/>
              <a:t> </a:t>
            </a:r>
            <a:r>
              <a:rPr dirty="0" err="1"/>
              <a:t>심든지</a:t>
            </a:r>
            <a:r>
              <a:rPr dirty="0"/>
              <a:t> </a:t>
            </a:r>
            <a:r>
              <a:rPr dirty="0" err="1"/>
              <a:t>그대로</a:t>
            </a:r>
            <a:r>
              <a:rPr dirty="0"/>
              <a:t> </a:t>
            </a:r>
            <a:r>
              <a:rPr dirty="0" err="1"/>
              <a:t>거둘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6141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be deceived: God cannot be mocked.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man reaps what he sows.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갈라디아서 Galatians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92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육체를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심는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육체로부터</a:t>
            </a:r>
            <a:r>
              <a:rPr dirty="0"/>
              <a:t> </a:t>
            </a:r>
            <a:r>
              <a:rPr dirty="0" err="1"/>
              <a:t>썩어질</a:t>
            </a:r>
            <a:r>
              <a:rPr dirty="0"/>
              <a:t> </a:t>
            </a:r>
            <a:r>
              <a:rPr dirty="0" err="1"/>
              <a:t>것을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거두고</a:t>
            </a:r>
            <a:r>
              <a:rPr dirty="0"/>
              <a:t> </a:t>
            </a:r>
            <a:r>
              <a:rPr dirty="0" err="1"/>
              <a:t>성령을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심는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성령으로부터</a:t>
            </a:r>
            <a:r>
              <a:rPr dirty="0"/>
              <a:t> </a:t>
            </a:r>
            <a:r>
              <a:rPr dirty="0" err="1"/>
              <a:t>영생을</a:t>
            </a:r>
            <a:r>
              <a:rPr dirty="0"/>
              <a:t> </a:t>
            </a:r>
            <a:r>
              <a:rPr dirty="0" err="1"/>
              <a:t>거둘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3082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one who sows to please his sinful nature,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that nature will reap destruction;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one who sows to please the Spirit, from the Spirit will reap eternal life.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갈라디아서 Galatians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678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선한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하다가</a:t>
            </a:r>
            <a:r>
              <a:rPr dirty="0"/>
              <a:t> </a:t>
            </a:r>
            <a:r>
              <a:rPr dirty="0" err="1"/>
              <a:t>낙심하지</a:t>
            </a:r>
            <a:r>
              <a:rPr dirty="0"/>
              <a:t> </a:t>
            </a:r>
            <a:r>
              <a:rPr dirty="0" err="1"/>
              <a:t>맙시다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포기하지</a:t>
            </a:r>
            <a:r>
              <a:rPr dirty="0"/>
              <a:t> </a:t>
            </a:r>
            <a:r>
              <a:rPr dirty="0" err="1"/>
              <a:t>않으면</a:t>
            </a:r>
            <a:r>
              <a:rPr dirty="0"/>
              <a:t> </a:t>
            </a:r>
            <a:r>
              <a:rPr dirty="0" err="1"/>
              <a:t>때가</a:t>
            </a:r>
            <a:r>
              <a:rPr dirty="0"/>
              <a:t> </a:t>
            </a:r>
            <a:r>
              <a:rPr dirty="0" err="1"/>
              <a:t>이르면</a:t>
            </a:r>
            <a:r>
              <a:rPr dirty="0"/>
              <a:t> </a:t>
            </a:r>
            <a:r>
              <a:rPr dirty="0" err="1"/>
              <a:t>거두게</a:t>
            </a:r>
            <a:r>
              <a:rPr dirty="0"/>
              <a:t> 될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7887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us not become weary in doing good,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at the proper time we will reap a harvest if we do not give up.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791</Words>
  <Application>Microsoft Office PowerPoint</Application>
  <PresentationFormat>와이드스크린</PresentationFormat>
  <Paragraphs>97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송치연</cp:lastModifiedBy>
  <cp:revision>134</cp:revision>
  <dcterms:created xsi:type="dcterms:W3CDTF">2019-02-17T10:11:46Z</dcterms:created>
  <dcterms:modified xsi:type="dcterms:W3CDTF">2022-09-09T03:11:40Z</dcterms:modified>
</cp:coreProperties>
</file>