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03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66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83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63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cp:keywords/>
  <dc:description>generated using python-pptx</dc:description>
  <cp:lastModifiedBy>홍 성윤</cp:lastModifiedBy>
  <cp:revision>9</cp:revision>
  <dcterms:created xsi:type="dcterms:W3CDTF">2013-01-27T09:14:16Z</dcterms:created>
  <dcterms:modified xsi:type="dcterms:W3CDTF">2025-02-19T02:19:55Z</dcterms:modified>
  <cp:category/>
</cp:coreProperties>
</file>