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94A91-D31D-435A-A60C-9DCA91642371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18C19-9B6F-4995-89F9-E5B33C3E49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9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99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860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086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10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5" r:id="rId3"/>
    <p:sldLayoutId id="214748364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967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 성윤</dc:creator>
  <cp:lastModifiedBy>홍 성윤</cp:lastModifiedBy>
  <cp:revision>6</cp:revision>
  <dcterms:created xsi:type="dcterms:W3CDTF">2025-02-19T01:31:39Z</dcterms:created>
  <dcterms:modified xsi:type="dcterms:W3CDTF">2025-02-19T02:20:16Z</dcterms:modified>
</cp:coreProperties>
</file>