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FD5"/>
    <a:srgbClr val="086FBE"/>
    <a:srgbClr val="003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/>
    <p:restoredTop sz="93992"/>
  </p:normalViewPr>
  <p:slideViewPr>
    <p:cSldViewPr snapToGrid="0" snapToObjects="1">
      <p:cViewPr varScale="1">
        <p:scale>
          <a:sx n="102" d="100"/>
          <a:sy n="102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24CFF-8036-EC4F-A8B8-40B163FC6867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FB46-2DD6-B74D-8CB0-224342F7DE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72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0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02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83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9AB2-C8E0-0047-963B-523D6BABB72A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1348-1C11-DE46-A1D6-502D5E622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66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A0988E-37F1-9245-9C8F-BC040B0F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Microsoft Office 사용자</dc:creator>
  <cp:keywords/>
  <dc:description/>
  <cp:lastModifiedBy>홍 성윤</cp:lastModifiedBy>
  <cp:revision>36</cp:revision>
  <dcterms:created xsi:type="dcterms:W3CDTF">2023-09-12T08:41:31Z</dcterms:created>
  <dcterms:modified xsi:type="dcterms:W3CDTF">2025-02-18T05:44:28Z</dcterms:modified>
  <cp:category/>
</cp:coreProperties>
</file>