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E4417-7C44-437B-87DE-87EF6F34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049465-5C62-4EAF-9D83-A4FD9B208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764E6-B695-44F9-9753-76FA1239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E3C59-C76D-478B-ACCB-07D5C604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3B1AA-7F9A-4C4F-B51D-CBF2773B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6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4F58F-C2E1-433B-A65B-AD055C4B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F6FE7-329E-430C-AD87-2690DD63D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C12CC-BB41-437E-BE66-5FADECDD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88111-813B-43F8-85DE-90454465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45D77-578E-463E-B9B5-077053B4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265EA-A486-4B34-86CE-17A66100A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A5097-8806-4A32-AB1D-3EFD7BC28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6B759-8B1D-4615-85DF-B94224E5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5CD73-8531-482A-BC4C-A05998D0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1436D-D3F0-4B93-9B89-1EB36A9D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1042C-56A9-42EC-87EB-944F3680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5C39-9C35-438A-8A20-741E58C2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DD76B-A571-4549-B561-9BC8FA0F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C6CC0-3C93-402F-A7FF-ED4DC517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A4EA7-A744-44AD-AFB8-EE073D0A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BA62-6DCA-4AD4-8988-4DB536CA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2001E-8F86-45C2-A642-40A4306D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3DB43-8082-41FD-9AFB-34BD242E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CE63D-34FC-4915-AD61-15836492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9E39A-97A7-4EB5-93E0-2A73E86A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8434-69A4-442C-A477-EA1D3E1C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BDE61-E6FF-4025-99B0-E4A4879A8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821F3-F1D2-4872-8A36-4A539D3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58E9B-9A61-4B45-8C09-93E63558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00847-3EB3-465B-BDBA-E79DBA9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7AB3A-DF3D-43F3-B990-FA81A8F6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D1FD0-4DE0-4D31-9042-5089DCC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E50B4-BCF6-4CCE-AC39-50FD1661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7C933-77CC-4FFA-8EF0-974CC305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B9DEFD-C17C-45B7-9AD5-C09F09892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7E9D5-BDA6-4DB9-A361-9B012CB86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4B165-48DA-4887-A77E-5A9D2A4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6BD123-33AC-435C-99C2-0C68E61B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C73AD7-6283-4A65-ABF7-4D7968D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9FE27-6E8B-46D6-80BE-71E11143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4FCE9-1DCE-4522-8A2F-2FDE7E3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5B2CB-4F09-40D9-BFEF-F1FB1D5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62852-1581-4C00-A7C5-C42B2B60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0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BEA264-6803-4D5F-964F-9A011F78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1353D-C00C-4D6E-B302-FFAF1A8A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84C05-8D36-4C9E-8C4B-06C3E10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4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CA61-B946-48E1-A0B7-D9DE699A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CCF5B-EF3C-4867-A5F1-59BFD984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4D566-6028-445D-AFBE-0DD180D1B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F73F8-DA8F-4197-89E3-C18E7A81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9BD92-76CF-4751-B0B3-F5750EE7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7CE10-7BC1-4556-8B6C-E1C23977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8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74E4D-0228-4065-84C6-68170BFC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55C937-5D19-445A-BCB5-A706E4665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93D37-5CA4-42AA-BE40-88C92A940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6A157-D858-4174-A6CD-3E956862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28A7B-F61E-4F81-A7CC-B3666DDE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C11B6-7419-4623-A0A3-98B7FEAC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B9877-B5F8-430A-93B2-08647DE9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91507-A21D-461A-AB5B-4E84B329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09FDF-3E7B-4175-AC5B-C125E154C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DF75-03CC-4C21-A46A-69B391AA7E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EA395-05E5-4488-91A3-CCA2630F4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CFE66-9F3A-40FC-B27E-03599B4CA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6159E-6FA3-4781-9875-0C659B774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3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D08DB-8D33-422B-BF97-B41D09B0A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3104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37381-6AA2-448D-8066-DA38E15D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자료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AAA39-3C53-4A89-B269-4BDAACDE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300" dirty="0"/>
              <a:t>반복문 </a:t>
            </a:r>
            <a:r>
              <a:rPr lang="en-US" altLang="ko-KR" sz="1300" dirty="0"/>
              <a:t>: for, while, do-while</a:t>
            </a:r>
          </a:p>
          <a:p>
            <a:r>
              <a:rPr lang="en-US" altLang="ko-KR" sz="1300" dirty="0"/>
              <a:t>continue, break</a:t>
            </a:r>
          </a:p>
          <a:p>
            <a:r>
              <a:rPr lang="ko-KR" altLang="en-US" sz="1300" dirty="0"/>
              <a:t>배열 </a:t>
            </a:r>
            <a:r>
              <a:rPr lang="en-US" altLang="ko-KR" sz="1300" dirty="0"/>
              <a:t>-&gt; </a:t>
            </a:r>
            <a:r>
              <a:rPr lang="ko-KR" altLang="en-US" sz="1300" dirty="0"/>
              <a:t>배열 선언과 배열 생성의 두 단계 필요</a:t>
            </a:r>
            <a:br>
              <a:rPr lang="en-US" altLang="ko-KR" sz="1300" dirty="0"/>
            </a:br>
            <a:r>
              <a:rPr lang="ko-KR" altLang="en-US" sz="1300" dirty="0"/>
              <a:t>배열 선언 </a:t>
            </a:r>
            <a:r>
              <a:rPr lang="en-US" altLang="ko-KR" sz="1300" dirty="0"/>
              <a:t>: int intArray[];  or int[] intArray;</a:t>
            </a:r>
            <a:br>
              <a:rPr lang="en-US" altLang="ko-KR" sz="1300" dirty="0"/>
            </a:br>
            <a:r>
              <a:rPr lang="ko-KR" altLang="en-US" sz="1300" dirty="0"/>
              <a:t>배열 생성 </a:t>
            </a:r>
            <a:r>
              <a:rPr lang="en-US" altLang="ko-KR" sz="1300" dirty="0"/>
              <a:t>: intArray = new int[10]; or int intArray[] = new int[10];</a:t>
            </a:r>
          </a:p>
          <a:p>
            <a:r>
              <a:rPr lang="ko-KR" altLang="en-US" sz="1300" dirty="0"/>
              <a:t>하나의 배열을 다수의 레퍼런스가 참조 가능</a:t>
            </a:r>
            <a:br>
              <a:rPr lang="en-US" altLang="ko-KR" sz="1300" dirty="0"/>
            </a:br>
            <a:r>
              <a:rPr lang="en-US" altLang="ko-KR" sz="1300" dirty="0"/>
              <a:t>int intArray[] = new int[5]</a:t>
            </a:r>
            <a:br>
              <a:rPr lang="en-US" altLang="ko-KR" sz="1300" dirty="0"/>
            </a:br>
            <a:r>
              <a:rPr lang="en-US" altLang="ko-KR" sz="1300" dirty="0"/>
              <a:t>int myArray[] = intArray;</a:t>
            </a:r>
            <a:br>
              <a:rPr lang="en-US" altLang="ko-KR" sz="1300" dirty="0"/>
            </a:br>
            <a:r>
              <a:rPr lang="en-US" altLang="ko-KR" sz="1300" dirty="0"/>
              <a:t>intArray[1] = 2; myArray[1] = 6;  -&gt; intArray[1]</a:t>
            </a:r>
            <a:r>
              <a:rPr lang="ko-KR" altLang="en-US" sz="1300" dirty="0"/>
              <a:t>에 </a:t>
            </a:r>
            <a:r>
              <a:rPr lang="en-US" altLang="ko-KR" sz="1300" dirty="0"/>
              <a:t>6</a:t>
            </a:r>
            <a:r>
              <a:rPr lang="ko-KR" altLang="en-US" sz="1300" dirty="0"/>
              <a:t>이 들어가 있음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배열 객체 내 크기를 관리하는 </a:t>
            </a:r>
            <a:r>
              <a:rPr lang="en-US" altLang="ko-KR" sz="1300" dirty="0"/>
              <a:t>length </a:t>
            </a:r>
            <a:r>
              <a:rPr lang="ko-KR" altLang="en-US" sz="1300" dirty="0"/>
              <a:t>필드 존재</a:t>
            </a:r>
            <a:endParaRPr lang="en-US" altLang="ko-KR" sz="1300" dirty="0"/>
          </a:p>
          <a:p>
            <a:r>
              <a:rPr lang="en-US" altLang="ko-KR" sz="1300" dirty="0"/>
              <a:t>for-each </a:t>
            </a:r>
            <a:r>
              <a:rPr lang="ko-KR" altLang="en-US" sz="1300" dirty="0"/>
              <a:t>문 </a:t>
            </a:r>
            <a:r>
              <a:rPr lang="en-US" altLang="ko-KR" sz="1300" dirty="0"/>
              <a:t>: </a:t>
            </a:r>
            <a:r>
              <a:rPr lang="ko-KR" altLang="en-US" sz="1300" dirty="0"/>
              <a:t>배열이나 나열의 각 원소를 순차적으로 접근하는데 유용</a:t>
            </a:r>
            <a:br>
              <a:rPr lang="en-US" altLang="ko-KR" sz="1300" dirty="0"/>
            </a:br>
            <a:r>
              <a:rPr lang="en-US" altLang="ko-KR" sz="1300" dirty="0"/>
              <a:t>int[] num = { 1, 2, 3, 4, 5 };</a:t>
            </a:r>
            <a:br>
              <a:rPr lang="en-US" altLang="ko-KR" sz="1300" dirty="0"/>
            </a:br>
            <a:r>
              <a:rPr lang="en-US" altLang="ko-KR" sz="1300" dirty="0"/>
              <a:t>for ( int k : num )</a:t>
            </a:r>
          </a:p>
          <a:p>
            <a:r>
              <a:rPr lang="ko-KR" altLang="en-US" sz="1300" dirty="0"/>
              <a:t>비정방형 배열 </a:t>
            </a:r>
            <a:r>
              <a:rPr lang="en-US" altLang="ko-KR" sz="1300" dirty="0"/>
              <a:t>: </a:t>
            </a:r>
            <a:r>
              <a:rPr lang="ko-KR" altLang="en-US" sz="1300" dirty="0"/>
              <a:t>각 행의 열의 개수가 다른 배열</a:t>
            </a:r>
            <a:endParaRPr lang="en-US" altLang="ko-KR" sz="1300" dirty="0"/>
          </a:p>
          <a:p>
            <a:r>
              <a:rPr lang="ko-KR" altLang="en-US" sz="1300" dirty="0"/>
              <a:t>자바의 예외 처리 </a:t>
            </a:r>
            <a:r>
              <a:rPr lang="en-US" altLang="ko-KR" sz="1300" dirty="0"/>
              <a:t>: try – catch – finally </a:t>
            </a:r>
            <a:r>
              <a:rPr lang="ko-KR" altLang="en-US" sz="1300" dirty="0"/>
              <a:t>문</a:t>
            </a:r>
            <a:br>
              <a:rPr lang="en-US" altLang="ko-KR" sz="1300" dirty="0"/>
            </a:br>
            <a:r>
              <a:rPr lang="en-US" altLang="ko-KR" sz="1300" dirty="0"/>
              <a:t>try : </a:t>
            </a:r>
            <a:r>
              <a:rPr lang="ko-KR" altLang="en-US" sz="1300" dirty="0"/>
              <a:t>예외가 발생할 가능성이 있는 실행문</a:t>
            </a:r>
            <a:br>
              <a:rPr lang="en-US" altLang="ko-KR" sz="1300" dirty="0"/>
            </a:br>
            <a:r>
              <a:rPr lang="en-US" altLang="ko-KR" sz="1300" dirty="0"/>
              <a:t>catch : </a:t>
            </a:r>
            <a:r>
              <a:rPr lang="ko-KR" altLang="en-US" sz="1300" dirty="0"/>
              <a:t>예외 처리문</a:t>
            </a:r>
            <a:r>
              <a:rPr lang="en-US" altLang="ko-KR" sz="1300" dirty="0"/>
              <a:t>(</a:t>
            </a:r>
            <a:r>
              <a:rPr lang="ko-KR" altLang="en-US" sz="1300" dirty="0"/>
              <a:t>처리할 예외 타입 선언</a:t>
            </a:r>
            <a:r>
              <a:rPr lang="en-US" altLang="ko-KR" sz="1300" dirty="0"/>
              <a:t>)</a:t>
            </a:r>
            <a:br>
              <a:rPr lang="en-US" altLang="ko-KR" sz="1300" dirty="0"/>
            </a:br>
            <a:r>
              <a:rPr lang="en-US" altLang="ko-KR" sz="1300" dirty="0"/>
              <a:t>finally : </a:t>
            </a:r>
            <a:r>
              <a:rPr lang="ko-KR" altLang="en-US" sz="1300" dirty="0"/>
              <a:t>예외 여부와 상관없이 무조건 실행되는 문장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363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200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JAVA 3일차</vt:lpstr>
      <vt:lpstr>강의 자료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1일차</dc:title>
  <dc:creator>seongbin</dc:creator>
  <cp:lastModifiedBy>seongbin</cp:lastModifiedBy>
  <cp:revision>16</cp:revision>
  <dcterms:created xsi:type="dcterms:W3CDTF">2020-01-02T06:00:14Z</dcterms:created>
  <dcterms:modified xsi:type="dcterms:W3CDTF">2020-01-06T05:52:24Z</dcterms:modified>
</cp:coreProperties>
</file>