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4417-7C44-437B-87DE-87EF6F34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049465-5C62-4EAF-9D83-A4FD9B20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64E6-B695-44F9-9753-76FA123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3C59-C76D-478B-ACCB-07D5C604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3B1AA-7F9A-4C4F-B51D-CBF2773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6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4F58F-C2E1-433B-A65B-AD055C4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F6FE7-329E-430C-AD87-2690DD63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C12CC-BB41-437E-BE66-5FADECDD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88111-813B-43F8-85DE-90454465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45D77-578E-463E-B9B5-077053B4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265EA-A486-4B34-86CE-17A66100A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A5097-8806-4A32-AB1D-3EFD7BC2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6B759-8B1D-4615-85DF-B94224E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CD73-8531-482A-BC4C-A05998D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436D-D3F0-4B93-9B89-1EB36A9D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1042C-56A9-42EC-87EB-944F368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5C39-9C35-438A-8A20-741E58C2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D76B-A571-4549-B561-9BC8FA0F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C6CC0-3C93-402F-A7FF-ED4DC517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A4EA7-A744-44AD-AFB8-EE073D0A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BA62-6DCA-4AD4-8988-4DB536C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2001E-8F86-45C2-A642-40A4306D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3DB43-8082-41FD-9AFB-34BD242E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E63D-34FC-4915-AD61-158364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9E39A-97A7-4EB5-93E0-2A73E86A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8434-69A4-442C-A477-EA1D3E1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BDE61-E6FF-4025-99B0-E4A4879A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821F3-F1D2-4872-8A36-4A539D3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58E9B-9A61-4B45-8C09-93E63558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00847-3EB3-465B-BDBA-E79DBA9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7AB3A-DF3D-43F3-B990-FA81A8F6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D1FD0-4DE0-4D31-9042-5089DCC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E50B4-BCF6-4CCE-AC39-50FD1661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7C933-77CC-4FFA-8EF0-974CC305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B9DEFD-C17C-45B7-9AD5-C09F0989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7E9D5-BDA6-4DB9-A361-9B012CB8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4B165-48DA-4887-A77E-5A9D2A4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BD123-33AC-435C-99C2-0C68E61B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73AD7-6283-4A65-ABF7-4D7968D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FE27-6E8B-46D6-80BE-71E11143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4FCE9-1DCE-4522-8A2F-2FDE7E3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5B2CB-4F09-40D9-BFEF-F1FB1D5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62852-1581-4C00-A7C5-C42B2B60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EA264-6803-4D5F-964F-9A011F7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353D-C00C-4D6E-B302-FFAF1A8A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84C05-8D36-4C9E-8C4B-06C3E10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CA61-B946-48E1-A0B7-D9DE699A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CCF5B-EF3C-4867-A5F1-59BFD984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D566-6028-445D-AFBE-0DD180D1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F73F8-DA8F-4197-89E3-C18E7A81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9BD92-76CF-4751-B0B3-F5750EE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CE10-7BC1-4556-8B6C-E1C2397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4E4D-0228-4065-84C6-68170BF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5C937-5D19-445A-BCB5-A706E46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93D37-5CA4-42AA-BE40-88C92A94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6A157-D858-4174-A6CD-3E95686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28A7B-F61E-4F81-A7CC-B3666DD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C11B6-7419-4623-A0A3-98B7FEA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B9877-B5F8-430A-93B2-08647DE9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91507-A21D-461A-AB5B-4E84B329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9FDF-3E7B-4175-AC5B-C125E154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DF75-03CC-4C21-A46A-69B391AA7EB4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A395-05E5-4488-91A3-CCA2630F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CFE66-9F3A-40FC-B27E-03599B4C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6159E-6FA3-4781-9875-0C659B77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2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08DB-8D33-422B-BF97-B41D09B0A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381-6AA2-448D-8066-DA38E15D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AA39-3C53-4A89-B269-4BDAACD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300" dirty="0"/>
              <a:t>자바 프로그램의 기본 구조  </a:t>
            </a:r>
            <a:r>
              <a:rPr lang="en-US" altLang="ko-KR" sz="1300" dirty="0"/>
              <a:t>: </a:t>
            </a:r>
            <a:r>
              <a:rPr lang="ko-KR" altLang="en-US" sz="1300" dirty="0"/>
              <a:t>클래스로 이루어지고</a:t>
            </a:r>
            <a:r>
              <a:rPr lang="en-US" altLang="ko-KR" sz="1300" dirty="0"/>
              <a:t>, </a:t>
            </a:r>
            <a:r>
              <a:rPr lang="ko-KR" altLang="en-US" sz="1300" dirty="0"/>
              <a:t>클래스 내 메소드</a:t>
            </a:r>
            <a:r>
              <a:rPr lang="en-US" altLang="ko-KR" sz="1300" dirty="0"/>
              <a:t>(</a:t>
            </a:r>
            <a:r>
              <a:rPr lang="ko-KR" altLang="en-US" sz="1300" dirty="0"/>
              <a:t>들</a:t>
            </a:r>
            <a:r>
              <a:rPr lang="en-US" altLang="ko-KR" sz="1300" dirty="0"/>
              <a:t>)</a:t>
            </a:r>
            <a:r>
              <a:rPr lang="ko-KR" altLang="en-US" sz="1300" dirty="0"/>
              <a:t>가 있다</a:t>
            </a:r>
            <a:r>
              <a:rPr lang="en-US" altLang="ko-KR" sz="1300" dirty="0"/>
              <a:t>. main() </a:t>
            </a:r>
            <a:r>
              <a:rPr lang="ko-KR" altLang="en-US" sz="1300" dirty="0"/>
              <a:t>메소드에서 실행을 시작한다</a:t>
            </a:r>
            <a:r>
              <a:rPr lang="en-US" altLang="ko-KR" sz="1300" dirty="0"/>
              <a:t>. (</a:t>
            </a:r>
            <a:r>
              <a:rPr lang="ko-KR" altLang="en-US" sz="1300" dirty="0"/>
              <a:t>메소드 </a:t>
            </a:r>
            <a:r>
              <a:rPr lang="en-US" altLang="ko-KR" sz="1300" dirty="0"/>
              <a:t>-&gt; </a:t>
            </a:r>
            <a:r>
              <a:rPr lang="ko-KR" altLang="en-US" sz="1300" dirty="0"/>
              <a:t>함수</a:t>
            </a:r>
            <a:r>
              <a:rPr lang="en-US" altLang="ko-KR" sz="1300" dirty="0"/>
              <a:t>)</a:t>
            </a:r>
          </a:p>
          <a:p>
            <a:r>
              <a:rPr lang="ko-KR" altLang="en-US" sz="1300" dirty="0"/>
              <a:t>클래스 만들기 </a:t>
            </a:r>
            <a:r>
              <a:rPr lang="en-US" altLang="ko-KR" sz="1300" dirty="0"/>
              <a:t>: public class Hello{ }</a:t>
            </a:r>
            <a:br>
              <a:rPr lang="en-US" altLang="ko-KR" sz="1300" dirty="0"/>
            </a:br>
            <a:r>
              <a:rPr lang="en-US" altLang="ko-KR" sz="1300" dirty="0"/>
              <a:t>-&gt; Hello </a:t>
            </a:r>
            <a:r>
              <a:rPr lang="ko-KR" altLang="en-US" sz="1300" dirty="0"/>
              <a:t>라는 이름의 클래스</a:t>
            </a:r>
            <a:r>
              <a:rPr lang="en-US" altLang="ko-KR" sz="1300" dirty="0"/>
              <a:t>,  public</a:t>
            </a:r>
            <a:r>
              <a:rPr lang="ko-KR" altLang="en-US" sz="1300" dirty="0"/>
              <a:t> 선언하면 다른 클래스에서 접근 가능</a:t>
            </a:r>
            <a:r>
              <a:rPr lang="en-US" altLang="ko-KR" sz="1300" dirty="0"/>
              <a:t>, </a:t>
            </a:r>
            <a:r>
              <a:rPr lang="ko-KR" altLang="en-US" sz="1300" dirty="0"/>
              <a:t>클래스 코드는 </a:t>
            </a:r>
            <a:r>
              <a:rPr lang="en-US" altLang="ko-KR" sz="1300" dirty="0"/>
              <a:t>{ } </a:t>
            </a:r>
            <a:r>
              <a:rPr lang="ko-KR" altLang="en-US" sz="1300" dirty="0"/>
              <a:t>내에 작성</a:t>
            </a:r>
            <a:endParaRPr lang="en-US" altLang="ko-KR" sz="1300" dirty="0"/>
          </a:p>
          <a:p>
            <a:r>
              <a:rPr lang="en-US" altLang="ko-KR" sz="1300" dirty="0"/>
              <a:t>main()</a:t>
            </a:r>
            <a:r>
              <a:rPr lang="ko-KR" altLang="en-US" sz="1300" dirty="0"/>
              <a:t> 메소드 </a:t>
            </a:r>
            <a:r>
              <a:rPr lang="en-US" altLang="ko-KR" sz="1300" dirty="0"/>
              <a:t>: public static void main(String[] args){ }</a:t>
            </a:r>
            <a:br>
              <a:rPr lang="en-US" altLang="ko-KR" sz="1300" dirty="0"/>
            </a:br>
            <a:r>
              <a:rPr lang="en-US" altLang="ko-KR" sz="1300" dirty="0"/>
              <a:t>-&gt; </a:t>
            </a:r>
            <a:r>
              <a:rPr lang="ko-KR" altLang="en-US" sz="1300" dirty="0"/>
              <a:t>자바 프로그램은 </a:t>
            </a:r>
            <a:r>
              <a:rPr lang="en-US" altLang="ko-KR" sz="1300" dirty="0"/>
              <a:t>main()</a:t>
            </a:r>
            <a:r>
              <a:rPr lang="ko-KR" altLang="en-US" sz="1300" dirty="0"/>
              <a:t>에서 실행 시작</a:t>
            </a:r>
            <a:r>
              <a:rPr lang="en-US" altLang="ko-KR" sz="1300" dirty="0"/>
              <a:t>, public static void</a:t>
            </a:r>
            <a:r>
              <a:rPr lang="ko-KR" altLang="en-US" sz="1300" dirty="0"/>
              <a:t>으로 선언</a:t>
            </a:r>
            <a:r>
              <a:rPr lang="en-US" altLang="ko-KR" sz="1300" dirty="0"/>
              <a:t>, String[] args</a:t>
            </a:r>
            <a:r>
              <a:rPr lang="ko-KR" altLang="en-US" sz="1300" dirty="0"/>
              <a:t>로 실행 인자 전달 받음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화면 출력 </a:t>
            </a:r>
            <a:r>
              <a:rPr lang="en-US" altLang="ko-KR" sz="1300" dirty="0"/>
              <a:t>: System.out.println(“Hello”);</a:t>
            </a:r>
            <a:br>
              <a:rPr lang="en-US" altLang="ko-KR" sz="1300" dirty="0"/>
            </a:br>
            <a:r>
              <a:rPr lang="en-US" altLang="ko-KR" sz="1300" dirty="0"/>
              <a:t>-&gt; println()</a:t>
            </a:r>
            <a:r>
              <a:rPr lang="ko-KR" altLang="en-US" sz="1300" dirty="0"/>
              <a:t>은 여러 타입의 데이터 출력 가능</a:t>
            </a:r>
            <a:r>
              <a:rPr lang="en-US" altLang="ko-KR" sz="1300" dirty="0"/>
              <a:t>, </a:t>
            </a:r>
            <a:r>
              <a:rPr lang="ko-KR" altLang="en-US" sz="1300" dirty="0"/>
              <a:t>출력 후 다음 행으로 커서 이동</a:t>
            </a:r>
            <a:endParaRPr lang="en-US" altLang="ko-KR" sz="1300" dirty="0"/>
          </a:p>
          <a:p>
            <a:r>
              <a:rPr lang="ko-KR" altLang="en-US" sz="1300" dirty="0"/>
              <a:t>문자열 연결을 위해서 </a:t>
            </a:r>
            <a:r>
              <a:rPr lang="en-US" altLang="ko-KR" sz="1300" dirty="0"/>
              <a:t>+ </a:t>
            </a:r>
            <a:r>
              <a:rPr lang="ko-KR" altLang="en-US" sz="1300" dirty="0"/>
              <a:t>연산 가능</a:t>
            </a:r>
            <a:endParaRPr lang="en-US" altLang="ko-KR" sz="1300" dirty="0"/>
          </a:p>
          <a:p>
            <a:r>
              <a:rPr lang="ko-KR" altLang="en-US" sz="1300" dirty="0"/>
              <a:t>정수 </a:t>
            </a:r>
            <a:r>
              <a:rPr lang="en-US" altLang="ko-KR" sz="1300" dirty="0"/>
              <a:t>literal</a:t>
            </a:r>
            <a:r>
              <a:rPr lang="ko-KR" altLang="en-US" sz="1300" dirty="0"/>
              <a:t> </a:t>
            </a:r>
            <a:r>
              <a:rPr lang="en-US" altLang="ko-KR" sz="1300" dirty="0"/>
              <a:t>: 0</a:t>
            </a:r>
            <a:r>
              <a:rPr lang="ko-KR" altLang="en-US" sz="1300" dirty="0"/>
              <a:t>으로 시작하면 </a:t>
            </a:r>
            <a:r>
              <a:rPr lang="en-US" altLang="ko-KR" sz="1300" dirty="0"/>
              <a:t>0</a:t>
            </a:r>
            <a:r>
              <a:rPr lang="ko-KR" altLang="en-US" sz="1300" dirty="0"/>
              <a:t>진수</a:t>
            </a:r>
            <a:r>
              <a:rPr lang="en-US" altLang="ko-KR" sz="1300" dirty="0"/>
              <a:t>, 0x</a:t>
            </a:r>
            <a:r>
              <a:rPr lang="ko-KR" altLang="en-US" sz="1300" dirty="0"/>
              <a:t>로 시작하면 </a:t>
            </a:r>
            <a:r>
              <a:rPr lang="en-US" altLang="ko-KR" sz="1300" dirty="0"/>
              <a:t>16</a:t>
            </a:r>
            <a:r>
              <a:rPr lang="ko-KR" altLang="en-US" sz="1300" dirty="0"/>
              <a:t>진수</a:t>
            </a:r>
            <a:r>
              <a:rPr lang="en-US" altLang="ko-KR" sz="1300" dirty="0"/>
              <a:t>, 0b</a:t>
            </a:r>
            <a:r>
              <a:rPr lang="ko-KR" altLang="en-US" sz="1300" dirty="0"/>
              <a:t>로 시작하면 </a:t>
            </a:r>
            <a:r>
              <a:rPr lang="en-US" altLang="ko-KR" sz="1300" dirty="0"/>
              <a:t>2</a:t>
            </a:r>
            <a:r>
              <a:rPr lang="ko-KR" altLang="en-US" sz="1300" dirty="0"/>
              <a:t>진수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문자 </a:t>
            </a:r>
            <a:r>
              <a:rPr lang="en-US" altLang="ko-KR" sz="1300" dirty="0"/>
              <a:t>literal : double </a:t>
            </a:r>
            <a:r>
              <a:rPr lang="ko-KR" altLang="en-US" sz="1300" dirty="0"/>
              <a:t>타입으로 컴파일</a:t>
            </a:r>
            <a:r>
              <a:rPr lang="en-US" altLang="ko-KR" sz="1300" dirty="0"/>
              <a:t>, </a:t>
            </a:r>
            <a:r>
              <a:rPr lang="ko-KR" altLang="en-US" sz="1300" dirty="0"/>
              <a:t>숫자 뒤에 </a:t>
            </a:r>
            <a:r>
              <a:rPr lang="en-US" altLang="ko-KR" sz="1300" dirty="0"/>
              <a:t>f</a:t>
            </a:r>
            <a:r>
              <a:rPr lang="ko-KR" altLang="en-US" sz="1300" dirty="0"/>
              <a:t>나 </a:t>
            </a:r>
            <a:r>
              <a:rPr lang="en-US" altLang="ko-KR" sz="1300" dirty="0"/>
              <a:t>d</a:t>
            </a:r>
            <a:r>
              <a:rPr lang="ko-KR" altLang="en-US" sz="1300" dirty="0"/>
              <a:t>를 명시적으로 붙이기도 함</a:t>
            </a:r>
            <a:r>
              <a:rPr lang="en-US" altLang="ko-KR" sz="1300" dirty="0"/>
              <a:t>. </a:t>
            </a:r>
            <a:br>
              <a:rPr lang="en-US" altLang="ko-KR" sz="1300" dirty="0"/>
            </a:br>
            <a:r>
              <a:rPr lang="ko-KR" altLang="en-US" sz="1300" dirty="0"/>
              <a:t>단일 </a:t>
            </a:r>
            <a:r>
              <a:rPr lang="en-US" altLang="ko-KR" sz="1300" dirty="0"/>
              <a:t>literal : </a:t>
            </a:r>
            <a:r>
              <a:rPr lang="ko-KR" altLang="en-US" sz="1300" dirty="0"/>
              <a:t>단일 인용부호</a:t>
            </a:r>
            <a:r>
              <a:rPr lang="en-US" altLang="ko-KR" sz="1300" dirty="0"/>
              <a:t>(‘ ‘)</a:t>
            </a:r>
            <a:r>
              <a:rPr lang="ko-KR" altLang="en-US" sz="1300" dirty="0"/>
              <a:t>로 표현</a:t>
            </a:r>
            <a:r>
              <a:rPr lang="en-US" altLang="ko-KR" sz="1300" dirty="0"/>
              <a:t>, \u </a:t>
            </a:r>
            <a:r>
              <a:rPr lang="ko-KR" altLang="en-US" sz="1300" dirty="0"/>
              <a:t>다음에 </a:t>
            </a:r>
            <a:r>
              <a:rPr lang="en-US" altLang="ko-KR" sz="1300" dirty="0"/>
              <a:t>4</a:t>
            </a:r>
            <a:r>
              <a:rPr lang="ko-KR" altLang="en-US" sz="1300" dirty="0"/>
              <a:t>자리 </a:t>
            </a:r>
            <a:r>
              <a:rPr lang="en-US" altLang="ko-KR" sz="1300" dirty="0"/>
              <a:t>16</a:t>
            </a:r>
            <a:r>
              <a:rPr lang="ko-KR" altLang="en-US" sz="1300" dirty="0"/>
              <a:t>진수</a:t>
            </a:r>
            <a:r>
              <a:rPr lang="en-US" altLang="ko-KR" sz="1300" dirty="0"/>
              <a:t>(2</a:t>
            </a:r>
            <a:r>
              <a:rPr lang="ko-KR" altLang="en-US" sz="1300" dirty="0"/>
              <a:t>바이트의 유니코드</a:t>
            </a:r>
            <a:r>
              <a:rPr lang="en-US" altLang="ko-KR" sz="1300" dirty="0"/>
              <a:t>)</a:t>
            </a:r>
            <a:r>
              <a:rPr lang="ko-KR" altLang="en-US" sz="1300" dirty="0"/>
              <a:t>로도 표현 가능</a:t>
            </a:r>
            <a:r>
              <a:rPr lang="en-US" altLang="ko-KR" sz="1300" dirty="0"/>
              <a:t>(ex: \u0041 = ‘A’)</a:t>
            </a:r>
            <a:br>
              <a:rPr lang="en-US" altLang="ko-KR" sz="1300" dirty="0"/>
            </a:br>
            <a:r>
              <a:rPr lang="ko-KR" altLang="en-US" sz="1300" dirty="0"/>
              <a:t>그 외 논리 </a:t>
            </a:r>
            <a:r>
              <a:rPr lang="en-US" altLang="ko-KR" sz="1300" dirty="0"/>
              <a:t>literal, null literal, string literal </a:t>
            </a:r>
            <a:r>
              <a:rPr lang="ko-KR" altLang="en-US" sz="1300" dirty="0"/>
              <a:t>등이 있다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JDK7</a:t>
            </a:r>
            <a:r>
              <a:rPr lang="ko-KR" altLang="en-US" sz="1300" dirty="0"/>
              <a:t>부터 숫자에 </a:t>
            </a:r>
            <a:r>
              <a:rPr lang="en-US" altLang="ko-KR" sz="1300" dirty="0"/>
              <a:t>‘_’ </a:t>
            </a:r>
            <a:r>
              <a:rPr lang="ko-KR" altLang="en-US" sz="1300" dirty="0"/>
              <a:t>부호를 허용한다</a:t>
            </a:r>
            <a:r>
              <a:rPr lang="en-US" altLang="ko-KR" sz="1300" dirty="0"/>
              <a:t>.(</a:t>
            </a:r>
            <a:r>
              <a:rPr lang="ko-KR" altLang="en-US" sz="1300" dirty="0"/>
              <a:t>단 숫자 끝</a:t>
            </a:r>
            <a:r>
              <a:rPr lang="en-US" altLang="ko-KR" sz="1300" dirty="0"/>
              <a:t>, </a:t>
            </a:r>
            <a:r>
              <a:rPr lang="ko-KR" altLang="en-US" sz="1300" dirty="0"/>
              <a:t>소수점 앞뒤</a:t>
            </a:r>
            <a:r>
              <a:rPr lang="en-US" altLang="ko-KR" sz="1300" dirty="0"/>
              <a:t>, 0x </a:t>
            </a:r>
            <a:r>
              <a:rPr lang="ko-KR" altLang="en-US" sz="1300" dirty="0"/>
              <a:t>중간이나 끝에는 사용이 불가능하다</a:t>
            </a:r>
            <a:r>
              <a:rPr lang="en-US" altLang="ko-KR" sz="1300" dirty="0"/>
              <a:t>.) (</a:t>
            </a:r>
            <a:r>
              <a:rPr lang="ko-KR" altLang="en-US" sz="1300" dirty="0"/>
              <a:t>컴파일러는 </a:t>
            </a:r>
            <a:r>
              <a:rPr lang="en-US" altLang="ko-KR" sz="1300" dirty="0"/>
              <a:t>_ </a:t>
            </a:r>
            <a:r>
              <a:rPr lang="ko-KR" altLang="en-US" sz="1300" dirty="0"/>
              <a:t>부호를 빼고 처리</a:t>
            </a:r>
            <a:r>
              <a:rPr lang="en-US" altLang="ko-KR" sz="1300" dirty="0"/>
              <a:t>)</a:t>
            </a:r>
          </a:p>
          <a:p>
            <a:r>
              <a:rPr lang="ko-KR" altLang="en-US" sz="1300" dirty="0"/>
              <a:t>상수는 </a:t>
            </a:r>
            <a:r>
              <a:rPr lang="en-US" altLang="ko-KR" sz="1300" dirty="0"/>
              <a:t>final </a:t>
            </a:r>
            <a:r>
              <a:rPr lang="ko-KR" altLang="en-US" sz="1300" dirty="0"/>
              <a:t>키워드를 사용한다</a:t>
            </a:r>
            <a:r>
              <a:rPr lang="en-US" altLang="ko-KR" sz="1300" dirty="0"/>
              <a:t>. (ex : final double PI = 3.14)</a:t>
            </a:r>
          </a:p>
          <a:p>
            <a:r>
              <a:rPr lang="ko-KR" altLang="en-US" sz="1300" dirty="0"/>
              <a:t>자동 타입 변환 </a:t>
            </a:r>
            <a:r>
              <a:rPr lang="en-US" altLang="ko-KR" sz="1300" dirty="0"/>
              <a:t>: </a:t>
            </a:r>
            <a:r>
              <a:rPr lang="ko-KR" altLang="en-US" sz="1300" dirty="0"/>
              <a:t>작은 타입 </a:t>
            </a:r>
            <a:r>
              <a:rPr lang="en-US" altLang="ko-KR" sz="1300" dirty="0"/>
              <a:t>-&gt; </a:t>
            </a:r>
            <a:r>
              <a:rPr lang="ko-KR" altLang="en-US" sz="1300" dirty="0"/>
              <a:t>큰 타입은 자동 변환</a:t>
            </a:r>
            <a:br>
              <a:rPr lang="en-US" altLang="ko-KR" sz="1300" dirty="0"/>
            </a:br>
            <a:r>
              <a:rPr lang="ko-KR" altLang="en-US" sz="1300" dirty="0"/>
              <a:t>강제 타입 변환 </a:t>
            </a:r>
            <a:r>
              <a:rPr lang="en-US" altLang="ko-KR" sz="1300" dirty="0"/>
              <a:t>: </a:t>
            </a:r>
            <a:r>
              <a:rPr lang="ko-KR" altLang="en-US" sz="1300" dirty="0"/>
              <a:t>큰 타입 </a:t>
            </a:r>
            <a:r>
              <a:rPr lang="en-US" altLang="ko-KR" sz="1300" dirty="0"/>
              <a:t>-&gt; </a:t>
            </a:r>
            <a:r>
              <a:rPr lang="ko-KR" altLang="en-US" sz="1300" dirty="0"/>
              <a:t>작은 타입은 자동으로 변환 </a:t>
            </a:r>
            <a:r>
              <a:rPr lang="en-US" altLang="ko-KR" sz="1300" dirty="0"/>
              <a:t>X,  () </a:t>
            </a:r>
            <a:r>
              <a:rPr lang="ko-KR" altLang="en-US" sz="1300" dirty="0"/>
              <a:t>안에 변환할 타입을 지정하여 강제 타입 변환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손실 우려</a:t>
            </a:r>
            <a:endParaRPr lang="en-US" altLang="ko-KR" sz="1300" dirty="0"/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363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381-6AA2-448D-8066-DA38E15D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AA39-3C53-4A89-B269-4BDAACD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System.in : </a:t>
            </a:r>
            <a:r>
              <a:rPr lang="ko-KR" altLang="en-US" sz="1300" dirty="0"/>
              <a:t>키보드로부터 직접 읽는 자바의 표준 입력 스트림</a:t>
            </a:r>
            <a:r>
              <a:rPr lang="en-US" altLang="ko-KR" sz="1300" dirty="0"/>
              <a:t>. </a:t>
            </a:r>
            <a:r>
              <a:rPr lang="ko-KR" altLang="en-US" sz="1300" dirty="0"/>
              <a:t>키 값을 바이트로 리턴</a:t>
            </a:r>
            <a:endParaRPr lang="en-US" altLang="ko-KR" sz="1300" dirty="0"/>
          </a:p>
          <a:p>
            <a:r>
              <a:rPr lang="en-US" altLang="ko-KR" sz="1300" dirty="0"/>
              <a:t>Scanner </a:t>
            </a:r>
            <a:r>
              <a:rPr lang="ko-KR" altLang="en-US" sz="1300" dirty="0"/>
              <a:t>클래스를 이용하여 </a:t>
            </a:r>
            <a:r>
              <a:rPr lang="en-US" altLang="ko-KR" sz="1300" dirty="0"/>
              <a:t>System.in</a:t>
            </a:r>
            <a:r>
              <a:rPr lang="ko-KR" altLang="en-US" sz="1300" dirty="0"/>
              <a:t>으로 읽은 바이트를 다양한 타입으로 변환하여 리턴</a:t>
            </a:r>
            <a:br>
              <a:rPr lang="en-US" altLang="ko-KR" sz="1300" dirty="0"/>
            </a:br>
            <a:r>
              <a:rPr lang="en-US" altLang="ko-KR" sz="1300" dirty="0"/>
              <a:t>Scanner a = new Scanner(System.in); // Scanner </a:t>
            </a:r>
            <a:r>
              <a:rPr lang="ko-KR" altLang="en-US" sz="1300" dirty="0"/>
              <a:t>객체 생성</a:t>
            </a:r>
            <a:br>
              <a:rPr lang="en-US" altLang="ko-KR" sz="1300" dirty="0"/>
            </a:br>
            <a:r>
              <a:rPr lang="en-US" altLang="ko-KR" sz="1300" dirty="0"/>
              <a:t>Scanner</a:t>
            </a:r>
            <a:r>
              <a:rPr lang="ko-KR" altLang="en-US" sz="1300" dirty="0"/>
              <a:t>는 입력되는 키 값을 공백으로 구분되는 아이템 단위로 읽음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주요 메소드는 </a:t>
            </a:r>
            <a:r>
              <a:rPr lang="en-US" altLang="ko-KR" sz="1300" dirty="0"/>
              <a:t>next(), nextByte(), nextInt() </a:t>
            </a:r>
            <a:r>
              <a:rPr lang="ko-KR" altLang="en-US" sz="1300" dirty="0"/>
              <a:t>등</a:t>
            </a:r>
            <a:r>
              <a:rPr lang="en-US" altLang="ko-KR" sz="1300" dirty="0"/>
              <a:t>..</a:t>
            </a:r>
          </a:p>
          <a:p>
            <a:r>
              <a:rPr lang="ko-KR" altLang="en-US" sz="1300" dirty="0"/>
              <a:t>연산자</a:t>
            </a:r>
            <a:r>
              <a:rPr lang="en-US" altLang="ko-KR" sz="1300" dirty="0"/>
              <a:t> : </a:t>
            </a:r>
            <a:r>
              <a:rPr lang="ko-KR" altLang="en-US" sz="1300" dirty="0"/>
              <a:t>산술 연산</a:t>
            </a:r>
            <a:r>
              <a:rPr lang="en-US" altLang="ko-KR" sz="1300" dirty="0"/>
              <a:t>, </a:t>
            </a:r>
            <a:r>
              <a:rPr lang="ko-KR" altLang="en-US" sz="1300" dirty="0"/>
              <a:t>증감 연산</a:t>
            </a:r>
            <a:r>
              <a:rPr lang="en-US" altLang="ko-KR" sz="1300" dirty="0"/>
              <a:t>, </a:t>
            </a:r>
            <a:r>
              <a:rPr lang="ko-KR" altLang="en-US" sz="1300" dirty="0"/>
              <a:t>대입 연산</a:t>
            </a:r>
            <a:r>
              <a:rPr lang="en-US" altLang="ko-KR" sz="1300" dirty="0"/>
              <a:t>, </a:t>
            </a:r>
            <a:r>
              <a:rPr lang="ko-KR" altLang="en-US" sz="1300" dirty="0"/>
              <a:t>비교 연산</a:t>
            </a:r>
            <a:r>
              <a:rPr lang="en-US" altLang="ko-KR" sz="1300" dirty="0"/>
              <a:t>, </a:t>
            </a:r>
            <a:r>
              <a:rPr lang="ko-KR" altLang="en-US" sz="1300" dirty="0"/>
              <a:t>논리 연산</a:t>
            </a:r>
            <a:r>
              <a:rPr lang="en-US" altLang="ko-KR" sz="1300" dirty="0"/>
              <a:t>, </a:t>
            </a:r>
            <a:r>
              <a:rPr lang="ko-KR" altLang="en-US" sz="1300" dirty="0"/>
              <a:t>조건 연산</a:t>
            </a:r>
            <a:r>
              <a:rPr lang="en-US" altLang="ko-KR" sz="1300" dirty="0"/>
              <a:t>, </a:t>
            </a:r>
            <a:r>
              <a:rPr lang="ko-KR" altLang="en-US" sz="1300" dirty="0"/>
              <a:t>비트 연산</a:t>
            </a:r>
            <a:r>
              <a:rPr lang="en-US" altLang="ko-KR" sz="1300" dirty="0"/>
              <a:t>(</a:t>
            </a:r>
            <a:r>
              <a:rPr lang="ko-KR" altLang="en-US" sz="1300" dirty="0"/>
              <a:t>비트 논리 연산</a:t>
            </a:r>
            <a:r>
              <a:rPr lang="en-US" altLang="ko-KR" sz="1300" dirty="0"/>
              <a:t>, </a:t>
            </a:r>
            <a:r>
              <a:rPr lang="ko-KR" altLang="en-US" sz="1300" dirty="0"/>
              <a:t>비트 시프트 연산</a:t>
            </a:r>
            <a:r>
              <a:rPr lang="en-US" altLang="ko-KR" sz="1300" dirty="0"/>
              <a:t>) </a:t>
            </a:r>
            <a:r>
              <a:rPr lang="ko-KR" altLang="en-US" sz="1300" dirty="0"/>
              <a:t>등이 있음</a:t>
            </a:r>
            <a:br>
              <a:rPr lang="en-US" altLang="ko-KR" sz="1300" dirty="0"/>
            </a:br>
            <a:r>
              <a:rPr lang="en-US" altLang="ko-KR" sz="1300" dirty="0"/>
              <a:t>&gt;&gt; : </a:t>
            </a:r>
            <a:r>
              <a:rPr lang="ko-KR" altLang="en-US" sz="1300" dirty="0"/>
              <a:t>오른쪽으로 시프트</a:t>
            </a:r>
            <a:r>
              <a:rPr lang="en-US" altLang="ko-KR" sz="1300" dirty="0"/>
              <a:t>, </a:t>
            </a:r>
            <a:r>
              <a:rPr lang="ko-KR" altLang="en-US" sz="1300" dirty="0"/>
              <a:t>최상위 비트는 이전 최상위 비트로 채움</a:t>
            </a:r>
            <a:r>
              <a:rPr lang="en-US" altLang="ko-KR" sz="1300" dirty="0"/>
              <a:t>. </a:t>
            </a:r>
            <a:r>
              <a:rPr lang="ko-KR" altLang="en-US" sz="1300" dirty="0"/>
              <a:t>산술적 오른쪽 시프트</a:t>
            </a:r>
            <a:br>
              <a:rPr lang="en-US" altLang="ko-KR" sz="1300" dirty="0"/>
            </a:br>
            <a:r>
              <a:rPr lang="en-US" altLang="ko-KR" sz="1300" dirty="0"/>
              <a:t>&gt;&gt;&gt; : </a:t>
            </a:r>
            <a:r>
              <a:rPr lang="ko-KR" altLang="en-US" sz="1300" dirty="0"/>
              <a:t>오른쪽으로 시프트</a:t>
            </a:r>
            <a:r>
              <a:rPr lang="en-US" altLang="ko-KR" sz="1300" dirty="0"/>
              <a:t>, </a:t>
            </a:r>
            <a:r>
              <a:rPr lang="ko-KR" altLang="en-US" sz="1300" dirty="0"/>
              <a:t>최상위 비트는 </a:t>
            </a:r>
            <a:r>
              <a:rPr lang="en-US" altLang="ko-KR" sz="1300" dirty="0"/>
              <a:t>0</a:t>
            </a:r>
            <a:r>
              <a:rPr lang="ko-KR" altLang="en-US" sz="1300" dirty="0"/>
              <a:t>으로</a:t>
            </a:r>
            <a:r>
              <a:rPr lang="en-US" altLang="ko-KR" sz="1300" dirty="0"/>
              <a:t>. </a:t>
            </a:r>
            <a:r>
              <a:rPr lang="ko-KR" altLang="en-US" sz="1300" dirty="0"/>
              <a:t>논리적 오른쪽 시프트</a:t>
            </a:r>
            <a:br>
              <a:rPr lang="en-US" altLang="ko-KR" sz="1300" dirty="0"/>
            </a:br>
            <a:r>
              <a:rPr lang="en-US" altLang="ko-KR" sz="1300" dirty="0"/>
              <a:t>&lt;&lt; : </a:t>
            </a:r>
            <a:r>
              <a:rPr lang="ko-KR" altLang="en-US" sz="1300" dirty="0"/>
              <a:t>왼쪽으로 시프트</a:t>
            </a:r>
            <a:r>
              <a:rPr lang="en-US" altLang="ko-KR" sz="1300" dirty="0"/>
              <a:t>, </a:t>
            </a:r>
            <a:r>
              <a:rPr lang="ko-KR" altLang="en-US" sz="1300" dirty="0"/>
              <a:t>최하위 비트는 항상 </a:t>
            </a:r>
            <a:r>
              <a:rPr lang="en-US" altLang="ko-KR" sz="1300" dirty="0"/>
              <a:t>0</a:t>
            </a:r>
            <a:r>
              <a:rPr lang="ko-KR" altLang="en-US" sz="1300" dirty="0"/>
              <a:t>으로</a:t>
            </a:r>
            <a:r>
              <a:rPr lang="en-US" altLang="ko-KR" sz="1300" dirty="0"/>
              <a:t>. </a:t>
            </a:r>
            <a:r>
              <a:rPr lang="ko-KR" altLang="en-US" sz="1300" dirty="0"/>
              <a:t>산술적 왼쪽 시프트</a:t>
            </a:r>
            <a:endParaRPr lang="en-US" altLang="ko-KR" sz="1300" dirty="0"/>
          </a:p>
          <a:p>
            <a:r>
              <a:rPr lang="en-US" altLang="ko-KR" sz="1300" dirty="0"/>
              <a:t>i</a:t>
            </a:r>
            <a:r>
              <a:rPr lang="en-US" altLang="ko-KR" sz="1300"/>
              <a:t>f</a:t>
            </a:r>
            <a:r>
              <a:rPr lang="en-US" altLang="ko-KR" sz="1300" dirty="0"/>
              <a:t>, if-else, switch, case</a:t>
            </a:r>
            <a:r>
              <a:rPr lang="ko-KR" altLang="en-US" sz="1300" dirty="0"/>
              <a:t> 문은 </a:t>
            </a:r>
            <a:r>
              <a:rPr lang="en-US" altLang="ko-KR" sz="1300" dirty="0"/>
              <a:t>C</a:t>
            </a:r>
            <a:r>
              <a:rPr lang="ko-KR" altLang="en-US" sz="1300" dirty="0"/>
              <a:t>와 같은 듯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1303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JAVA 2일차</vt:lpstr>
      <vt:lpstr>강의 자료 정리</vt:lpstr>
      <vt:lpstr>강의 자료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1일차</dc:title>
  <dc:creator>seongbin</dc:creator>
  <cp:lastModifiedBy>seongbin</cp:lastModifiedBy>
  <cp:revision>11</cp:revision>
  <dcterms:created xsi:type="dcterms:W3CDTF">2020-01-02T06:00:14Z</dcterms:created>
  <dcterms:modified xsi:type="dcterms:W3CDTF">2020-01-03T07:27:59Z</dcterms:modified>
</cp:coreProperties>
</file>