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EBD33-29B7-4433-A704-0873EAB9F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FB1358-995B-4B71-AAA0-D928802E3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1FFEF-33CE-44F9-B855-8D4736B2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F4F-8766-4F31-A82D-E20F4AFE7E35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F696B-837E-46ED-B58F-7E77BFD0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6F2AA-9B33-4B60-96F4-652934F9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88F1-9621-4256-BFC3-2871611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B364A-E24A-49D7-9A84-95E00584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CE8585-6CC7-46E5-BBAB-FA54BCA97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798D1-6205-4E52-B10B-8E813C9B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F4F-8766-4F31-A82D-E20F4AFE7E35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5C646-B819-4FA3-91D2-E53119D8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79023-806F-4463-B7BB-CAA29708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88F1-9621-4256-BFC3-2871611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7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406FBD-1222-4D2F-980A-91A498C34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794646-977A-4AFD-BA09-E8AD716A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FF640-1DDD-47D5-9B7E-CF721165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F4F-8766-4F31-A82D-E20F4AFE7E35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D3990-4C45-4D27-9B1B-5066CE32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845F1-0E69-4E95-B8B5-3A7136FC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88F1-9621-4256-BFC3-2871611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2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6F44D-DDD4-4C06-924D-F0D57ACF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A104D-1F6F-403C-B7D2-05E14AE5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C5284-CD38-46CA-AAE5-2F30FD60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F4F-8766-4F31-A82D-E20F4AFE7E35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95322-0CE2-44C3-8EC3-6EF7650B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B1FE5-4073-488B-A828-33C464BB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88F1-9621-4256-BFC3-2871611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0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B53FC-4ED7-4837-9426-A7E28D9A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B2D242-3D58-42E7-9331-6461CEBCF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E12DF-E9F2-4CB1-AB5C-CCAFB42C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F4F-8766-4F31-A82D-E20F4AFE7E35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ABD58-A036-46AF-9BAA-AC79D9EE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DFAE8-035F-4473-963A-6706CCC8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88F1-9621-4256-BFC3-2871611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8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B72F0-C966-4664-B10A-B476DCFF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557EB-8294-4000-B4B1-CEF1C110B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9CCEAB-C3A7-493A-B19A-CC2AEF46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00FED8-5A63-490B-873A-2175A674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F4F-8766-4F31-A82D-E20F4AFE7E35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DC16CF-FA7B-4B07-92B1-6CE2273A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C5A7F-983A-49A2-B096-F35F51D8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88F1-9621-4256-BFC3-2871611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3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70FAC-B80F-4A68-BA3A-57457F2B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B0D82E-6264-40BB-8054-9B0E458A6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B9C057-AACA-43F0-9C29-8F94293D5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31B3BE-63BD-41EC-A3C1-364D80D19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0407D3-D1B6-4DC9-B930-0781F6B70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6315ED-CB71-40A3-BA4B-1C15C7A9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F4F-8766-4F31-A82D-E20F4AFE7E35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7B3F4-8598-48BF-84D7-5B8349D6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E8D47F-3BD7-4491-99B7-3A3362DB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88F1-9621-4256-BFC3-2871611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2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8278C-B3F0-4ED8-8AD2-DFDCB79C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544F5E-0CD6-4DCD-B28B-36B12B00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F4F-8766-4F31-A82D-E20F4AFE7E35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B82866-5706-400C-91D5-78A2BD91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792031-0DA7-430B-A5B5-97EDCAC0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88F1-9621-4256-BFC3-2871611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ACD28B-5EFC-4EE1-8BE2-5A958187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F4F-8766-4F31-A82D-E20F4AFE7E35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EC2BDB-92D2-4966-A59F-ABC06E85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59F115-6E9E-413C-9463-B71F125B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88F1-9621-4256-BFC3-2871611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72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18398-FFBF-4741-BA8A-5A45AE4B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DB65A-602E-4D0A-883F-50C74905C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B3467-CCE1-4321-A9FF-5AD8788E8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34804C-5674-45CE-B9C4-E36A8A7B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F4F-8766-4F31-A82D-E20F4AFE7E35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5317EE-1E07-42C8-949C-2BF36719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AC78E-BD01-4E53-B96B-166E86D9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88F1-9621-4256-BFC3-2871611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8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28BB6-72B4-4AD0-8494-D4EEB3AD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284D9F-7399-435B-B1FC-C126C0848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4E2ABC-7FF9-4F6E-8BFA-DF1438ED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F1ECF8-069C-450B-9A4A-7D2752D0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F4F-8766-4F31-A82D-E20F4AFE7E35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FEBFD5-F76F-4FCD-8C25-160094F4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B9477-770A-4C3B-847A-79A70106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88F1-9621-4256-BFC3-2871611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8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2C4011-D076-407E-9F7E-8DCFBE23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6336D7-1AB7-44B7-B0A8-C50EB649E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2D216-98F1-40D4-AE96-4476C99EC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8F4F-8766-4F31-A82D-E20F4AFE7E35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BC2F9-88C6-457F-8235-639D7D483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AFFEF-5584-4340-88E2-5B68E6F25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88F1-9621-4256-BFC3-2871611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4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F50B310-2476-4C7E-8B3D-5E36D22049BC}"/>
              </a:ext>
            </a:extLst>
          </p:cNvPr>
          <p:cNvSpPr/>
          <p:nvPr/>
        </p:nvSpPr>
        <p:spPr>
          <a:xfrm>
            <a:off x="371475" y="596384"/>
            <a:ext cx="2177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800" b="1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Ingredients</a:t>
            </a:r>
            <a:endParaRPr lang="en-US" altLang="ko-KR" b="1" dirty="0">
              <a:solidFill>
                <a:srgbClr val="333333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B6B188-7D66-44DA-9EFB-981D8D57A277}"/>
              </a:ext>
            </a:extLst>
          </p:cNvPr>
          <p:cNvSpPr/>
          <p:nvPr/>
        </p:nvSpPr>
        <p:spPr>
          <a:xfrm>
            <a:off x="409575" y="1773615"/>
            <a:ext cx="40481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b="1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Banana Bread:</a:t>
            </a:r>
            <a:endParaRPr lang="en-US" altLang="ko-KR" b="1" dirty="0">
              <a:solidFill>
                <a:srgbClr val="333333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fontAlgn="base"/>
            <a:r>
              <a:rPr lang="en-US" altLang="ko-KR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 whole eggs</a:t>
            </a:r>
          </a:p>
          <a:p>
            <a:pPr fontAlgn="base"/>
            <a:r>
              <a:rPr lang="en-US" altLang="ko-KR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3/4 cup granulated sugar</a:t>
            </a:r>
          </a:p>
          <a:p>
            <a:pPr fontAlgn="base"/>
            <a:r>
              <a:rPr lang="en-US" altLang="ko-KR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3/4 cup brown sugar</a:t>
            </a:r>
          </a:p>
          <a:p>
            <a:pPr fontAlgn="base"/>
            <a:r>
              <a:rPr lang="en-US" altLang="ko-KR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 tsp salt</a:t>
            </a:r>
          </a:p>
          <a:p>
            <a:pPr fontAlgn="base"/>
            <a:r>
              <a:rPr lang="en-US" altLang="ko-KR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 cup milk</a:t>
            </a:r>
          </a:p>
          <a:p>
            <a:pPr fontAlgn="base"/>
            <a:r>
              <a:rPr lang="en-US" altLang="ko-KR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1/4 cup melted butter</a:t>
            </a:r>
          </a:p>
          <a:p>
            <a:pPr fontAlgn="base"/>
            <a:r>
              <a:rPr lang="en-US" altLang="ko-KR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2-3 ripe bananas</a:t>
            </a:r>
          </a:p>
          <a:p>
            <a:pPr fontAlgn="base"/>
            <a:r>
              <a:rPr lang="en-US" altLang="ko-KR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 </a:t>
            </a:r>
            <a:r>
              <a:rPr lang="en-US" altLang="ko-KR" dirty="0" err="1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tbsp</a:t>
            </a:r>
            <a:r>
              <a:rPr lang="en-US" altLang="ko-KR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vanilla paste (or extract)</a:t>
            </a:r>
          </a:p>
          <a:p>
            <a:pPr fontAlgn="base"/>
            <a:r>
              <a:rPr lang="en-US" altLang="ko-KR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 1/2 cup all purpose flour</a:t>
            </a:r>
          </a:p>
          <a:p>
            <a:pPr fontAlgn="base"/>
            <a:r>
              <a:rPr lang="en-US" altLang="ko-KR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 </a:t>
            </a:r>
            <a:r>
              <a:rPr lang="en-US" altLang="ko-KR" dirty="0" err="1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tbsp</a:t>
            </a:r>
            <a:r>
              <a:rPr lang="en-US" altLang="ko-KR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baking soda</a:t>
            </a:r>
            <a:endParaRPr lang="en-US" altLang="ko-KR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2F1BF9-310D-494E-95DC-A514DADE38B5}"/>
              </a:ext>
            </a:extLst>
          </p:cNvPr>
          <p:cNvSpPr/>
          <p:nvPr/>
        </p:nvSpPr>
        <p:spPr>
          <a:xfrm>
            <a:off x="4743450" y="1773615"/>
            <a:ext cx="404812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b="1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Brown Butter </a:t>
            </a:r>
            <a:r>
              <a:rPr lang="en-US" altLang="ko-KR" sz="2000" b="1" dirty="0" err="1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Semifreddo</a:t>
            </a:r>
            <a:r>
              <a:rPr lang="en-US" altLang="ko-KR" sz="2000" b="1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en-US" altLang="ko-KR" b="1" dirty="0">
              <a:solidFill>
                <a:srgbClr val="333333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fontAlgn="base"/>
            <a:r>
              <a:rPr lang="en-US" altLang="ko-KR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 cups heavy cream</a:t>
            </a:r>
          </a:p>
          <a:p>
            <a:pPr fontAlgn="base"/>
            <a:r>
              <a:rPr lang="en-US" altLang="ko-KR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1/2 cup honey</a:t>
            </a:r>
          </a:p>
          <a:p>
            <a:pPr fontAlgn="base"/>
            <a:r>
              <a:rPr lang="en-US" altLang="ko-KR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 </a:t>
            </a:r>
            <a:r>
              <a:rPr lang="en-US" altLang="ko-KR" dirty="0" err="1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tbsp</a:t>
            </a:r>
            <a:r>
              <a:rPr lang="en-US" altLang="ko-KR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vanilla paste (or extract)</a:t>
            </a:r>
          </a:p>
          <a:p>
            <a:pPr fontAlgn="base"/>
            <a:r>
              <a:rPr lang="en-US" altLang="ko-KR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1/2 cup melted brown butter</a:t>
            </a:r>
            <a:endParaRPr lang="en-US" altLang="ko-KR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7B06537-91A0-47FA-AA74-47233B5445B8}"/>
              </a:ext>
            </a:extLst>
          </p:cNvPr>
          <p:cNvSpPr/>
          <p:nvPr/>
        </p:nvSpPr>
        <p:spPr>
          <a:xfrm>
            <a:off x="9153525" y="1773615"/>
            <a:ext cx="275272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b="1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Praline:</a:t>
            </a:r>
            <a:endParaRPr lang="en-US" altLang="ko-KR" b="1" dirty="0">
              <a:solidFill>
                <a:srgbClr val="333333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fontAlgn="base"/>
            <a:r>
              <a:rPr lang="en-US" altLang="ko-KR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 </a:t>
            </a:r>
            <a:r>
              <a:rPr lang="en-US" altLang="ko-KR" dirty="0" err="1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tbsp</a:t>
            </a:r>
            <a:r>
              <a:rPr lang="en-US" altLang="ko-KR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hot water</a:t>
            </a:r>
          </a:p>
          <a:p>
            <a:pPr fontAlgn="base"/>
            <a:r>
              <a:rPr lang="en-US" altLang="ko-KR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1/2 cup brown sugar</a:t>
            </a:r>
          </a:p>
          <a:p>
            <a:pPr fontAlgn="base"/>
            <a:r>
              <a:rPr lang="en-US" altLang="ko-KR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1/2 cup peanut butter</a:t>
            </a:r>
            <a:endParaRPr lang="en-US" altLang="ko-KR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69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F319ED-CFF6-4B8F-A71F-3E683840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4437E-7862-4A2D-9C8B-45B09AD3D16D}"/>
              </a:ext>
            </a:extLst>
          </p:cNvPr>
          <p:cNvSpPr txBox="1"/>
          <p:nvPr/>
        </p:nvSpPr>
        <p:spPr>
          <a:xfrm>
            <a:off x="790575" y="88582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!백묵-가을동화체(견중)" panose="02030600000101010101" pitchFamily="18" charset="-127"/>
                <a:ea typeface="!백묵-가을동화체(견중)" panose="02030600000101010101" pitchFamily="18" charset="-127"/>
              </a:rPr>
              <a:t>Green Beans </a:t>
            </a:r>
            <a:r>
              <a:rPr lang="en-US" altLang="ko-KR" sz="3600" dirty="0" err="1">
                <a:latin typeface="!백묵-가을동화체(견중)" panose="02030600000101010101" pitchFamily="18" charset="-127"/>
                <a:ea typeface="!백묵-가을동화체(견중)" panose="02030600000101010101" pitchFamily="18" charset="-127"/>
              </a:rPr>
              <a:t>Almondine</a:t>
            </a:r>
            <a:endParaRPr lang="ko-KR" altLang="en-US" sz="3600" dirty="0">
              <a:latin typeface="!백묵-가을동화체(견중)" panose="02030600000101010101" pitchFamily="18" charset="-127"/>
              <a:ea typeface="!백묵-가을동화체(견중)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29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87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!백묵-가을동화체(견중)</vt:lpstr>
      <vt:lpstr>SimSun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yejin kim</dc:creator>
  <cp:lastModifiedBy>yejin kim</cp:lastModifiedBy>
  <cp:revision>23</cp:revision>
  <dcterms:created xsi:type="dcterms:W3CDTF">2017-11-07T22:12:15Z</dcterms:created>
  <dcterms:modified xsi:type="dcterms:W3CDTF">2017-11-19T02:43:49Z</dcterms:modified>
</cp:coreProperties>
</file>