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41562"/>
    <a:srgbClr val="3B3F4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7" autoAdjust="0"/>
    <p:restoredTop sz="94664" autoAdjust="0"/>
  </p:normalViewPr>
  <p:slideViewPr>
    <p:cSldViewPr snapToGrid="0" showGuides="1">
      <p:cViewPr varScale="1">
        <p:scale>
          <a:sx n="68" d="100"/>
          <a:sy n="68" d="100"/>
        </p:scale>
        <p:origin x="90" y="798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39" d="100"/>
          <a:sy n="39" d="100"/>
        </p:scale>
        <p:origin x="26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C1CF35-74A3-AC16-5A48-E51669855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5E5D6-750D-F674-0822-6A8E8CBB7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F75-2ED4-464A-86C5-08CEEAFB01A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27350-3806-F995-AF09-BA60C6BCE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B615C-A454-9B11-53DD-6E9B598D3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6C1C-D10B-490C-918D-B57F74FC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02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8EF6E-1B45-44A8-A588-88C2ACAE4F39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7AF5-A296-46A6-9102-EC755B00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3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E7AF5-A296-46A6-9102-EC755B0079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46CC4F-8674-5540-9C5C-250DB95868F2}"/>
              </a:ext>
            </a:extLst>
          </p:cNvPr>
          <p:cNvGrpSpPr/>
          <p:nvPr userDrawn="1"/>
        </p:nvGrpSpPr>
        <p:grpSpPr>
          <a:xfrm>
            <a:off x="10235413" y="201386"/>
            <a:ext cx="1975629" cy="3208200"/>
            <a:chOff x="10060727" y="258536"/>
            <a:chExt cx="2150315" cy="34918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7FE6D3-CF8A-C1B5-A3BA-20614550A020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564E0BA-7595-A7EF-7C26-5A5FF7249F56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F7E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0D934ED-7E6E-8AA8-CB40-CE2C35EFAA6B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5B5930A-DF6E-6D65-09ED-013635ADEF4C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432BDA-20EF-8FA8-6F60-226390D0B683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B386D68-8393-65D5-4CFC-D30220ADDC8C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BCC3DB4-CDAB-222C-18C1-09019C7BED6D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444613D-A071-100E-6A84-F6632BD461A8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C3DB015-6A11-7DDD-6FDB-8AF2483AB76A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D21C1B9-AC07-96DE-1F00-E2E9FDC5A8EF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7AEE047-CE4A-0E48-623E-A1C7BF30BD93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7C8F53B-5F0D-94A7-DB28-4BA02975E78B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F275752-B361-6A6F-91AF-7A7EA511135C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40FCB-B075-93E9-610F-2B6ABEFE89E7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A20CCA-A268-4381-1B22-AA893BEE9BC3}"/>
              </a:ext>
            </a:extLst>
          </p:cNvPr>
          <p:cNvGrpSpPr/>
          <p:nvPr userDrawn="1"/>
        </p:nvGrpSpPr>
        <p:grpSpPr>
          <a:xfrm rot="21104846">
            <a:off x="611982" y="266164"/>
            <a:ext cx="1513088" cy="1512743"/>
            <a:chOff x="1673472" y="5462669"/>
            <a:chExt cx="1141736" cy="1141476"/>
          </a:xfrm>
        </p:grpSpPr>
        <p:pic>
          <p:nvPicPr>
            <p:cNvPr id="20" name="그림 19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DFECDF1B-746F-4B77-EAA4-21275D38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1C840A-D156-C2D1-F06B-1A5E0360B077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B42856-4204-6563-A8C0-510E24ADD508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28850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텍스트 개체 틀 5">
            <a:extLst>
              <a:ext uri="{FF2B5EF4-FFF2-40B4-BE49-F238E27FC236}">
                <a16:creationId xmlns:a16="http://schemas.microsoft.com/office/drawing/2014/main" id="{8EF471DE-ED2B-3775-4745-730E37F3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444097"/>
            <a:ext cx="10312400" cy="1676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ko-KR" altLang="en-US" sz="3000" smtClean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473D3AD-BD02-9049-610D-9902681E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63" y="2725888"/>
            <a:ext cx="10515600" cy="1533376"/>
          </a:xfrm>
        </p:spPr>
        <p:txBody>
          <a:bodyPr/>
          <a:lstStyle>
            <a:lvl1pPr algn="ctr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pic>
        <p:nvPicPr>
          <p:cNvPr id="26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2687E6B5-5935-1DA9-C0FA-1C381CE5F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8" t="13734" r="53501" b="64440"/>
          <a:stretch/>
        </p:blipFill>
        <p:spPr>
          <a:xfrm>
            <a:off x="6643255" y="649669"/>
            <a:ext cx="252699" cy="186514"/>
          </a:xfrm>
          <a:prstGeom prst="rect">
            <a:avLst/>
          </a:prstGeom>
        </p:spPr>
      </p:pic>
      <p:pic>
        <p:nvPicPr>
          <p:cNvPr id="27" name="그림 2" descr="로고이(가) 표시된 사진&#10;&#10;자동 생성된 설명">
            <a:extLst>
              <a:ext uri="{FF2B5EF4-FFF2-40B4-BE49-F238E27FC236}">
                <a16:creationId xmlns:a16="http://schemas.microsoft.com/office/drawing/2014/main" id="{D02831ED-A7DD-F7F9-69F7-3F20510EC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8" t="66349" r="28901" b="12624"/>
          <a:stretch/>
        </p:blipFill>
        <p:spPr>
          <a:xfrm>
            <a:off x="9001405" y="1525043"/>
            <a:ext cx="254994" cy="18183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E2218BF-57B9-CBED-11C3-C9B5C89D10F6}"/>
              </a:ext>
            </a:extLst>
          </p:cNvPr>
          <p:cNvSpPr txBox="1">
            <a:spLocks/>
          </p:cNvSpPr>
          <p:nvPr userDrawn="1"/>
        </p:nvSpPr>
        <p:spPr>
          <a:xfrm>
            <a:off x="2359342" y="569312"/>
            <a:ext cx="8615083" cy="1266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80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8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99626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21035A-CC08-AE45-70AE-E24B47A0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EEEEEE"/>
                </a:solidFill>
              </a:defRPr>
            </a:lvl1pPr>
          </a:lstStyle>
          <a:p>
            <a:endParaRPr lang="ko-KR" altLang="en-US" dirty="0">
              <a:solidFill>
                <a:srgbClr val="3B3F4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9573B5-D96A-43DC-A8A8-A91A9C1B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EEEEEE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026484-34B7-A288-2292-1E5A38AC5CEE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FFDB12-4337-6C44-13AB-06336DC2506C}"/>
              </a:ext>
            </a:extLst>
          </p:cNvPr>
          <p:cNvGrpSpPr/>
          <p:nvPr userDrawn="1"/>
        </p:nvGrpSpPr>
        <p:grpSpPr>
          <a:xfrm rot="21104846">
            <a:off x="522401" y="6183022"/>
            <a:ext cx="590660" cy="590526"/>
            <a:chOff x="1673472" y="5462669"/>
            <a:chExt cx="1141736" cy="1141476"/>
          </a:xfrm>
        </p:grpSpPr>
        <p:pic>
          <p:nvPicPr>
            <p:cNvPr id="7" name="그림 6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F30E4A04-49F1-32D6-99C9-44F1CEEB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36B80D-665E-354D-5074-D2B4606AAF52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112B1-F774-594C-CAFC-EA8A0DED36AE}"/>
              </a:ext>
            </a:extLst>
          </p:cNvPr>
          <p:cNvCxnSpPr>
            <a:cxnSpLocks/>
          </p:cNvCxnSpPr>
          <p:nvPr userDrawn="1"/>
        </p:nvCxnSpPr>
        <p:spPr>
          <a:xfrm>
            <a:off x="416352" y="6188107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478911-311A-0358-725C-C96C6417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26" y="2688646"/>
            <a:ext cx="10002348" cy="101956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rgbClr val="EEEEEE"/>
                </a:solidFill>
              </a:defRPr>
            </a:lvl1pPr>
          </a:lstStyle>
          <a:p>
            <a:endParaRPr lang="en-US" altLang="en-US" sz="4600" dirty="0">
              <a:solidFill>
                <a:srgbClr val="3B3F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B56277-D54F-343A-370E-ED4296339DE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411" y="3874328"/>
            <a:ext cx="9843179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56C2FA-36B4-F49E-5ACD-0BC166F84261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CB7809-4167-FEF1-642F-01A89B472847}"/>
              </a:ext>
            </a:extLst>
          </p:cNvPr>
          <p:cNvGrpSpPr/>
          <p:nvPr userDrawn="1"/>
        </p:nvGrpSpPr>
        <p:grpSpPr>
          <a:xfrm rot="21104846">
            <a:off x="522401" y="6183022"/>
            <a:ext cx="590660" cy="590526"/>
            <a:chOff x="1673472" y="5462669"/>
            <a:chExt cx="1141736" cy="1141476"/>
          </a:xfrm>
        </p:grpSpPr>
        <p:pic>
          <p:nvPicPr>
            <p:cNvPr id="13" name="그림 12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890DCD32-1AAF-9398-6BC6-1F20E0DB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987442-E047-7359-AB23-079B2858801D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892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AFF6C161-1A9C-EC8C-7376-FA3040377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8" t="13734" r="53501" b="64440"/>
          <a:stretch/>
        </p:blipFill>
        <p:spPr>
          <a:xfrm>
            <a:off x="6643255" y="649669"/>
            <a:ext cx="252699" cy="186514"/>
          </a:xfrm>
          <a:prstGeom prst="rect">
            <a:avLst/>
          </a:prstGeom>
        </p:spPr>
      </p:pic>
      <p:pic>
        <p:nvPicPr>
          <p:cNvPr id="3" name="그림 2" descr="로고이(가) 표시된 사진&#10;&#10;자동 생성된 설명">
            <a:extLst>
              <a:ext uri="{FF2B5EF4-FFF2-40B4-BE49-F238E27FC236}">
                <a16:creationId xmlns:a16="http://schemas.microsoft.com/office/drawing/2014/main" id="{967DACE3-4625-246F-8765-A58BC6161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8" t="66349" r="28901" b="12624"/>
          <a:stretch/>
        </p:blipFill>
        <p:spPr>
          <a:xfrm>
            <a:off x="9001405" y="1525043"/>
            <a:ext cx="254994" cy="18183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552EC0-9F78-4C96-6855-B6049A22D3FD}"/>
              </a:ext>
            </a:extLst>
          </p:cNvPr>
          <p:cNvGrpSpPr/>
          <p:nvPr userDrawn="1"/>
        </p:nvGrpSpPr>
        <p:grpSpPr>
          <a:xfrm>
            <a:off x="10235413" y="207736"/>
            <a:ext cx="1975629" cy="3208200"/>
            <a:chOff x="10060727" y="258536"/>
            <a:chExt cx="2150315" cy="34918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6646936-689E-3494-4F58-3682EF4F50AC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BE54C57-E719-D54D-8966-33A9C5FEF60A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F7E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D496E11-5DF7-AFE1-8E3F-62D4F45AFB2F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D59871-34F2-1CFE-7F3E-8E9B6DC69238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8479616-AA53-A597-6618-C225AF1CBC51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D2BE5D5-6A30-7D90-BCE6-473C24470571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7880047-9374-FC8C-D4B5-05D9679A3E6C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65E54D1-9BE4-3C7F-F658-318A5B9D8BC4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C915EB6-BA6A-BE89-EF11-F95028F21FA8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804A57A-1090-B951-0287-3CBC63E47C15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0DAE4FF-38AB-784C-E2AA-9D6ECCA37A0D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493A5DF-5178-C5C5-FFD7-6CDA478A37ED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E57F0B1-39C1-A784-04A1-8B5C24AA9E0E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0B4000E-60EB-DE4A-FFBF-EE41108DF603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3274A4-2D44-A46E-C821-CB493BC527B9}"/>
              </a:ext>
            </a:extLst>
          </p:cNvPr>
          <p:cNvGrpSpPr/>
          <p:nvPr userDrawn="1"/>
        </p:nvGrpSpPr>
        <p:grpSpPr>
          <a:xfrm rot="21104846">
            <a:off x="611982" y="272514"/>
            <a:ext cx="1513088" cy="1512743"/>
            <a:chOff x="1673472" y="5462669"/>
            <a:chExt cx="1141736" cy="1141476"/>
          </a:xfrm>
        </p:grpSpPr>
        <p:pic>
          <p:nvPicPr>
            <p:cNvPr id="47" name="그림 46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074F0F78-AD08-3BD4-B094-3FE7A0F0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95070F3-B1B3-2A5C-83FA-D7125C097712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95CA9C-359E-C0A2-7988-07B3078DBBB3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35200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6063D623-C5B5-1629-A11A-D94B07F5B1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2991" y="2471901"/>
            <a:ext cx="11359297" cy="414137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600">
                <a:solidFill>
                  <a:srgbClr val="EEEEEE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en-US" sz="2600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1C6888-954D-FD63-38DC-D5001C3148BF}"/>
              </a:ext>
            </a:extLst>
          </p:cNvPr>
          <p:cNvSpPr txBox="1">
            <a:spLocks/>
          </p:cNvSpPr>
          <p:nvPr userDrawn="1"/>
        </p:nvSpPr>
        <p:spPr>
          <a:xfrm>
            <a:off x="452992" y="2717642"/>
            <a:ext cx="9498814" cy="84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en-US" sz="46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71C9F-1C2E-E8F0-30C3-BBDA6D039E35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>
                <a:solidFill>
                  <a:srgbClr val="EEEEEE"/>
                </a:solidFill>
              </a:rPr>
              <a:t>PacificVis</a:t>
            </a:r>
            <a:r>
              <a:rPr lang="en-US" altLang="en-US" dirty="0">
                <a:solidFill>
                  <a:srgbClr val="EEEEEE"/>
                </a:solidFill>
              </a:rPr>
              <a:t> 2023</a:t>
            </a:r>
            <a:endParaRPr lang="ko-KR" altLang="en-US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개체 틀 63">
            <a:extLst>
              <a:ext uri="{FF2B5EF4-FFF2-40B4-BE49-F238E27FC236}">
                <a16:creationId xmlns:a16="http://schemas.microsoft.com/office/drawing/2014/main" id="{EFCBD491-A298-0E58-0BE4-6EC00B46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46089BC-8384-F3D6-F668-0FD48B7C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F98F-7D39-B953-83A6-C4E8BDC4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92"/>
            <a:ext cx="10515600" cy="1581235"/>
          </a:xfrm>
        </p:spPr>
        <p:txBody>
          <a:bodyPr>
            <a:normAutofit/>
          </a:bodyPr>
          <a:lstStyle/>
          <a:p>
            <a: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XYZ Using </a:t>
            </a:r>
            <a:b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2BF2D-041D-8A9D-059A-4106DF792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Smith, ABC University</a:t>
            </a:r>
          </a:p>
        </p:txBody>
      </p:sp>
    </p:spTree>
    <p:extLst>
      <p:ext uri="{BB962C8B-B14F-4D97-AF65-F5344CB8AC3E}">
        <p14:creationId xmlns:p14="http://schemas.microsoft.com/office/powerpoint/2010/main" val="18978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EFF2E-FA65-CF33-DDBB-2A374EA8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CCB06-5056-4A7F-D852-8D1C5D50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Domain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93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60B597-BCDB-2B49-6259-73D98F3A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believe this is important?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BB40C6-4A3A-00BC-8A16-12743B5E5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important information</a:t>
            </a:r>
          </a:p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important because it is very useful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reasons this is important: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reason</a:t>
            </a:r>
          </a:p>
          <a:p>
            <a:pPr marL="914400" lvl="1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more reasons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20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Introduction to XYZ Using  Hierarchical Models</vt:lpstr>
      <vt:lpstr>Agenda</vt:lpstr>
      <vt:lpstr>Why do we believe this is important?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임수빈</dc:creator>
  <cp:lastModifiedBy>임수빈</cp:lastModifiedBy>
  <cp:revision>19</cp:revision>
  <dcterms:created xsi:type="dcterms:W3CDTF">2023-04-04T06:50:34Z</dcterms:created>
  <dcterms:modified xsi:type="dcterms:W3CDTF">2023-04-05T07:33:11Z</dcterms:modified>
</cp:coreProperties>
</file>