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562"/>
    <a:srgbClr val="3B3F42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4664" autoAdjust="0"/>
  </p:normalViewPr>
  <p:slideViewPr>
    <p:cSldViewPr snapToGrid="0" showGuides="1">
      <p:cViewPr>
        <p:scale>
          <a:sx n="100" d="100"/>
          <a:sy n="100" d="100"/>
        </p:scale>
        <p:origin x="132" y="-264"/>
      </p:cViewPr>
      <p:guideLst>
        <p:guide orient="horz" pos="2137"/>
        <p:guide pos="384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39" d="100"/>
          <a:sy n="39" d="100"/>
        </p:scale>
        <p:origin x="357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1C1CF35-74A3-AC16-5A48-E51669855B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F5E5D6-750D-F674-0822-6A8E8CBB7E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F75-2ED4-464A-86C5-08CEEAFB01A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D27350-3806-F995-AF09-BA60C6BCEB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AB615C-A454-9B11-53DD-6E9B598D35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B6C1C-D10B-490C-918D-B57F74FC5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014025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3E9C88E-8ADB-AC57-E10D-8E8FCB651701}"/>
              </a:ext>
            </a:extLst>
          </p:cNvPr>
          <p:cNvSpPr txBox="1"/>
          <p:nvPr userDrawn="1"/>
        </p:nvSpPr>
        <p:spPr>
          <a:xfrm>
            <a:off x="2359342" y="612942"/>
            <a:ext cx="7090512" cy="23083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8000">
                <a:solidFill>
                  <a:srgbClr val="3B3F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en-US" dirty="0" err="1"/>
              <a:t>PacificVis</a:t>
            </a:r>
            <a:r>
              <a:rPr lang="en-US" altLang="en-US" dirty="0"/>
              <a:t> 2023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56CE232-1BA6-F3D8-CD96-F6F4EAC17E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65" y="654430"/>
            <a:ext cx="252699" cy="252642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E39CDEB7-02D8-F6C2-35D1-D3DED12F0EDF}"/>
              </a:ext>
            </a:extLst>
          </p:cNvPr>
          <p:cNvGrpSpPr/>
          <p:nvPr userDrawn="1"/>
        </p:nvGrpSpPr>
        <p:grpSpPr>
          <a:xfrm>
            <a:off x="10235413" y="258536"/>
            <a:ext cx="1975629" cy="3208200"/>
            <a:chOff x="10060727" y="258536"/>
            <a:chExt cx="2150315" cy="3491870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B4C1C776-E285-D5D5-FCD6-14F6D99EB045}"/>
                </a:ext>
              </a:extLst>
            </p:cNvPr>
            <p:cNvGrpSpPr/>
            <p:nvPr/>
          </p:nvGrpSpPr>
          <p:grpSpPr>
            <a:xfrm>
              <a:off x="10060727" y="1592831"/>
              <a:ext cx="2150315" cy="2157575"/>
              <a:chOff x="5195284" y="10683834"/>
              <a:chExt cx="4768174" cy="4784271"/>
            </a:xfrm>
          </p:grpSpPr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19717628-0754-AAF5-717B-BCE87603178A}"/>
                  </a:ext>
                </a:extLst>
              </p:cNvPr>
              <p:cNvSpPr/>
              <p:nvPr/>
            </p:nvSpPr>
            <p:spPr>
              <a:xfrm>
                <a:off x="5195284" y="10683834"/>
                <a:ext cx="4764247" cy="4764246"/>
              </a:xfrm>
              <a:prstGeom prst="rect">
                <a:avLst/>
              </a:prstGeom>
              <a:solidFill>
                <a:srgbClr val="3B3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A15CEE39-EF71-601E-1033-915AB003F7CD}"/>
                  </a:ext>
                </a:extLst>
              </p:cNvPr>
              <p:cNvSpPr/>
              <p:nvPr/>
            </p:nvSpPr>
            <p:spPr>
              <a:xfrm>
                <a:off x="5195284" y="10699931"/>
                <a:ext cx="4768174" cy="47681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20209DAE-A360-3885-F1CA-48BF7D1B511F}"/>
                  </a:ext>
                </a:extLst>
              </p:cNvPr>
              <p:cNvSpPr/>
              <p:nvPr/>
            </p:nvSpPr>
            <p:spPr>
              <a:xfrm>
                <a:off x="5195284" y="10683841"/>
                <a:ext cx="2376111" cy="47642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C1F28EE4-C60A-911F-CD1D-5FB830676E8A}"/>
                  </a:ext>
                </a:extLst>
              </p:cNvPr>
              <p:cNvSpPr/>
              <p:nvPr/>
            </p:nvSpPr>
            <p:spPr>
              <a:xfrm>
                <a:off x="5789002" y="13067071"/>
                <a:ext cx="4170528" cy="23810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55450CC3-A8E9-A7DC-0F87-68046D3D4CBB}"/>
                </a:ext>
              </a:extLst>
            </p:cNvPr>
            <p:cNvGrpSpPr/>
            <p:nvPr/>
          </p:nvGrpSpPr>
          <p:grpSpPr>
            <a:xfrm>
              <a:off x="11129608" y="258536"/>
              <a:ext cx="1078756" cy="1104283"/>
              <a:chOff x="28650701" y="211480"/>
              <a:chExt cx="1680437" cy="1720204"/>
            </a:xfrm>
          </p:grpSpPr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173FF9DA-D90F-6EB2-FAA2-4D6F7E75B42C}"/>
                  </a:ext>
                </a:extLst>
              </p:cNvPr>
              <p:cNvGrpSpPr/>
              <p:nvPr/>
            </p:nvGrpSpPr>
            <p:grpSpPr>
              <a:xfrm>
                <a:off x="28650701" y="211480"/>
                <a:ext cx="1680437" cy="1720201"/>
                <a:chOff x="26448038" y="81251"/>
                <a:chExt cx="4034118" cy="1743489"/>
              </a:xfrm>
            </p:grpSpPr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D0B62464-489E-2190-A371-F0921E4EC97A}"/>
                    </a:ext>
                  </a:extLst>
                </p:cNvPr>
                <p:cNvSpPr/>
                <p:nvPr/>
              </p:nvSpPr>
              <p:spPr>
                <a:xfrm>
                  <a:off x="26448038" y="81251"/>
                  <a:ext cx="1947130" cy="402846"/>
                </a:xfrm>
                <a:prstGeom prst="rect">
                  <a:avLst/>
                </a:prstGeom>
                <a:solidFill>
                  <a:srgbClr val="3B3F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72A5AA18-3880-306E-5580-A2951194B83A}"/>
                    </a:ext>
                  </a:extLst>
                </p:cNvPr>
                <p:cNvSpPr/>
                <p:nvPr/>
              </p:nvSpPr>
              <p:spPr>
                <a:xfrm>
                  <a:off x="26448038" y="774040"/>
                  <a:ext cx="4034118" cy="402846"/>
                </a:xfrm>
                <a:prstGeom prst="rect">
                  <a:avLst/>
                </a:prstGeom>
                <a:solidFill>
                  <a:srgbClr val="3B3F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4B7C3D53-B37F-ADED-0E2F-F8ED96F7B630}"/>
                    </a:ext>
                  </a:extLst>
                </p:cNvPr>
                <p:cNvSpPr/>
                <p:nvPr/>
              </p:nvSpPr>
              <p:spPr>
                <a:xfrm>
                  <a:off x="28535026" y="81251"/>
                  <a:ext cx="1947130" cy="402846"/>
                </a:xfrm>
                <a:prstGeom prst="rect">
                  <a:avLst/>
                </a:prstGeom>
                <a:solidFill>
                  <a:srgbClr val="3B3F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B591BB1C-8185-4521-5E86-34A2BD4C228F}"/>
                    </a:ext>
                  </a:extLst>
                </p:cNvPr>
                <p:cNvSpPr/>
                <p:nvPr/>
              </p:nvSpPr>
              <p:spPr>
                <a:xfrm>
                  <a:off x="26448038" y="1421894"/>
                  <a:ext cx="1947130" cy="402846"/>
                </a:xfrm>
                <a:prstGeom prst="rect">
                  <a:avLst/>
                </a:prstGeom>
                <a:solidFill>
                  <a:srgbClr val="3B3F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C6C00BD6-0785-CA6E-8863-B18747E0455A}"/>
                    </a:ext>
                  </a:extLst>
                </p:cNvPr>
                <p:cNvSpPr/>
                <p:nvPr/>
              </p:nvSpPr>
              <p:spPr>
                <a:xfrm>
                  <a:off x="28535026" y="1421894"/>
                  <a:ext cx="1947130" cy="402846"/>
                </a:xfrm>
                <a:prstGeom prst="rect">
                  <a:avLst/>
                </a:prstGeom>
                <a:solidFill>
                  <a:srgbClr val="3B3F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C007AE04-8E01-A844-AD1D-08CF6C5BFDC9}"/>
                  </a:ext>
                </a:extLst>
              </p:cNvPr>
              <p:cNvSpPr/>
              <p:nvPr/>
            </p:nvSpPr>
            <p:spPr>
              <a:xfrm rot="5400000">
                <a:off x="29315943" y="265665"/>
                <a:ext cx="397468" cy="2890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49FEF795-644F-A074-B690-7EAA9E7B22D5}"/>
                  </a:ext>
                </a:extLst>
              </p:cNvPr>
              <p:cNvSpPr/>
              <p:nvPr/>
            </p:nvSpPr>
            <p:spPr>
              <a:xfrm rot="5400000">
                <a:off x="29292187" y="1588402"/>
                <a:ext cx="397466" cy="2890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4300E0A-DB3A-6949-D5CA-9B6928821CE1}"/>
              </a:ext>
            </a:extLst>
          </p:cNvPr>
          <p:cNvCxnSpPr>
            <a:cxnSpLocks/>
          </p:cNvCxnSpPr>
          <p:nvPr userDrawn="1"/>
        </p:nvCxnSpPr>
        <p:spPr>
          <a:xfrm>
            <a:off x="452992" y="2253430"/>
            <a:ext cx="11359297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제목 1">
            <a:extLst>
              <a:ext uri="{FF2B5EF4-FFF2-40B4-BE49-F238E27FC236}">
                <a16:creationId xmlns:a16="http://schemas.microsoft.com/office/drawing/2014/main" id="{AA138844-D5E7-0BD8-7682-B4F1CA07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692"/>
            <a:ext cx="10515600" cy="1581235"/>
          </a:xfr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ctr">
              <a:defRPr lang="ko-KR" altLang="en-US" sz="4600">
                <a:solidFill>
                  <a:srgbClr val="041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endParaRPr lang="en-US" altLang="en-US" sz="4600" dirty="0">
              <a:solidFill>
                <a:srgbClr val="04156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텍스트 개체 틀 5">
            <a:extLst>
              <a:ext uri="{FF2B5EF4-FFF2-40B4-BE49-F238E27FC236}">
                <a16:creationId xmlns:a16="http://schemas.microsoft.com/office/drawing/2014/main" id="{8EF471DE-ED2B-3775-4745-730E37F31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9800" y="4444097"/>
            <a:ext cx="10312400" cy="1676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ko-KR" altLang="en-US" sz="300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algn="l">
              <a:spcBef>
                <a:spcPct val="0"/>
              </a:spcBef>
            </a:pPr>
            <a:endParaRPr lang="en-US" altLang="en-US" sz="30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57A71D-C861-4982-0F8B-5179D5D58FF9}"/>
              </a:ext>
            </a:extLst>
          </p:cNvPr>
          <p:cNvGrpSpPr/>
          <p:nvPr userDrawn="1"/>
        </p:nvGrpSpPr>
        <p:grpSpPr>
          <a:xfrm rot="21308318">
            <a:off x="568763" y="233376"/>
            <a:ext cx="1560783" cy="1559584"/>
            <a:chOff x="3200063" y="3057249"/>
            <a:chExt cx="3106825" cy="3104438"/>
          </a:xfrm>
        </p:grpSpPr>
        <p:sp>
          <p:nvSpPr>
            <p:cNvPr id="11" name="부분 원형 10">
              <a:extLst>
                <a:ext uri="{FF2B5EF4-FFF2-40B4-BE49-F238E27FC236}">
                  <a16:creationId xmlns:a16="http://schemas.microsoft.com/office/drawing/2014/main" id="{E13E0176-B439-F924-8BCE-D18D569E94E6}"/>
                </a:ext>
              </a:extLst>
            </p:cNvPr>
            <p:cNvSpPr/>
            <p:nvPr/>
          </p:nvSpPr>
          <p:spPr>
            <a:xfrm rot="8100000">
              <a:off x="3202450" y="3057249"/>
              <a:ext cx="3104438" cy="3104438"/>
            </a:xfrm>
            <a:prstGeom prst="pie">
              <a:avLst>
                <a:gd name="adj1" fmla="val 13929247"/>
                <a:gd name="adj2" fmla="val 3011513"/>
              </a:avLst>
            </a:prstGeom>
            <a:solidFill>
              <a:srgbClr val="114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C007A08-1C73-D76F-48B2-DC8FADD93E3D}"/>
                </a:ext>
              </a:extLst>
            </p:cNvPr>
            <p:cNvSpPr/>
            <p:nvPr/>
          </p:nvSpPr>
          <p:spPr>
            <a:xfrm rot="8100000">
              <a:off x="4740095" y="4003639"/>
              <a:ext cx="1558886" cy="1558885"/>
            </a:xfrm>
            <a:prstGeom prst="ellipse">
              <a:avLst/>
            </a:prstGeom>
            <a:solidFill>
              <a:srgbClr val="114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174A3AE-CDC7-91C5-ADC1-A01778728D02}"/>
                </a:ext>
              </a:extLst>
            </p:cNvPr>
            <p:cNvSpPr/>
            <p:nvPr/>
          </p:nvSpPr>
          <p:spPr>
            <a:xfrm rot="8100000">
              <a:off x="3200063" y="3764471"/>
              <a:ext cx="1570849" cy="1570849"/>
            </a:xfrm>
            <a:prstGeom prst="ellipse">
              <a:avLst/>
            </a:prstGeom>
            <a:solidFill>
              <a:srgbClr val="F04E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 descr="기차터널이(가) 표시된 사진&#10;&#10;자동 생성된 설명">
            <a:extLst>
              <a:ext uri="{FF2B5EF4-FFF2-40B4-BE49-F238E27FC236}">
                <a16:creationId xmlns:a16="http://schemas.microsoft.com/office/drawing/2014/main" id="{8EB14DF7-D46A-137F-654A-61B6CD9A79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42" y="1451478"/>
            <a:ext cx="254993" cy="25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65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6112B1-F774-594C-CAFC-EA8A0DED36AE}"/>
              </a:ext>
            </a:extLst>
          </p:cNvPr>
          <p:cNvCxnSpPr>
            <a:cxnSpLocks/>
          </p:cNvCxnSpPr>
          <p:nvPr userDrawn="1"/>
        </p:nvCxnSpPr>
        <p:spPr>
          <a:xfrm>
            <a:off x="416352" y="6203605"/>
            <a:ext cx="11359297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FD026484-34B7-A288-2292-1E5A38AC5CEE}"/>
              </a:ext>
            </a:extLst>
          </p:cNvPr>
          <p:cNvSpPr txBox="1">
            <a:spLocks/>
          </p:cNvSpPr>
          <p:nvPr userDrawn="1"/>
        </p:nvSpPr>
        <p:spPr>
          <a:xfrm>
            <a:off x="1204284" y="6280504"/>
            <a:ext cx="2083410" cy="551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err="1">
                <a:solidFill>
                  <a:srgbClr val="3B3F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PacificVis</a:t>
            </a:r>
            <a:r>
              <a:rPr lang="en-US" altLang="en-US" sz="1800" dirty="0">
                <a:solidFill>
                  <a:srgbClr val="3B3F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2023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F21035A-CC08-AE45-70AE-E24B47A0D6B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rgbClr val="3B3F42"/>
                </a:solidFill>
              </a:defRPr>
            </a:lvl1pPr>
          </a:lstStyle>
          <a:p>
            <a:endParaRPr lang="ko-KR" altLang="en-US" dirty="0">
              <a:solidFill>
                <a:srgbClr val="3B3F4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09573B5-D96A-43DC-A8A8-A91A9C1BCFC8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41562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</a:lstStyle>
          <a:p>
            <a:pPr>
              <a:defRPr/>
            </a:pPr>
            <a:endParaRPr lang="en-US" altLang="ko-KR" dirty="0">
              <a:solidFill>
                <a:srgbClr val="04156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그룹 6">
            <a:extLst>
              <a:ext uri="{FF2B5EF4-FFF2-40B4-BE49-F238E27FC236}">
                <a16:creationId xmlns:a16="http://schemas.microsoft.com/office/drawing/2014/main" id="{0FC213A0-19B3-71D8-8FAD-6EE2F49075EC}"/>
              </a:ext>
            </a:extLst>
          </p:cNvPr>
          <p:cNvGrpSpPr/>
          <p:nvPr userDrawn="1"/>
        </p:nvGrpSpPr>
        <p:grpSpPr>
          <a:xfrm rot="21308318">
            <a:off x="521331" y="6173683"/>
            <a:ext cx="589681" cy="589228"/>
            <a:chOff x="3200063" y="3057249"/>
            <a:chExt cx="3106825" cy="3104438"/>
          </a:xfrm>
        </p:grpSpPr>
        <p:sp>
          <p:nvSpPr>
            <p:cNvPr id="7" name="부분 원형 10">
              <a:extLst>
                <a:ext uri="{FF2B5EF4-FFF2-40B4-BE49-F238E27FC236}">
                  <a16:creationId xmlns:a16="http://schemas.microsoft.com/office/drawing/2014/main" id="{126DB002-EAA5-EEE5-E289-906456853F9B}"/>
                </a:ext>
              </a:extLst>
            </p:cNvPr>
            <p:cNvSpPr/>
            <p:nvPr/>
          </p:nvSpPr>
          <p:spPr>
            <a:xfrm rot="8100000">
              <a:off x="3202450" y="3057249"/>
              <a:ext cx="3104438" cy="3104438"/>
            </a:xfrm>
            <a:prstGeom prst="pie">
              <a:avLst>
                <a:gd name="adj1" fmla="val 13929247"/>
                <a:gd name="adj2" fmla="val 3011513"/>
              </a:avLst>
            </a:prstGeom>
            <a:solidFill>
              <a:srgbClr val="114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타원 12">
              <a:extLst>
                <a:ext uri="{FF2B5EF4-FFF2-40B4-BE49-F238E27FC236}">
                  <a16:creationId xmlns:a16="http://schemas.microsoft.com/office/drawing/2014/main" id="{74CE3AEE-CB24-96F1-27A0-D7CFB7A26234}"/>
                </a:ext>
              </a:extLst>
            </p:cNvPr>
            <p:cNvSpPr/>
            <p:nvPr/>
          </p:nvSpPr>
          <p:spPr>
            <a:xfrm rot="8100000">
              <a:off x="4740095" y="4003639"/>
              <a:ext cx="1558886" cy="1558885"/>
            </a:xfrm>
            <a:prstGeom prst="ellipse">
              <a:avLst/>
            </a:prstGeom>
            <a:solidFill>
              <a:srgbClr val="114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1">
              <a:extLst>
                <a:ext uri="{FF2B5EF4-FFF2-40B4-BE49-F238E27FC236}">
                  <a16:creationId xmlns:a16="http://schemas.microsoft.com/office/drawing/2014/main" id="{ED914FD5-6F5C-9EC8-7BEC-694F1E897421}"/>
                </a:ext>
              </a:extLst>
            </p:cNvPr>
            <p:cNvSpPr/>
            <p:nvPr/>
          </p:nvSpPr>
          <p:spPr>
            <a:xfrm rot="8100000">
              <a:off x="3200063" y="3764471"/>
              <a:ext cx="1570849" cy="1570849"/>
            </a:xfrm>
            <a:prstGeom prst="ellipse">
              <a:avLst/>
            </a:prstGeom>
            <a:solidFill>
              <a:srgbClr val="F04E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793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6">
            <a:extLst>
              <a:ext uri="{FF2B5EF4-FFF2-40B4-BE49-F238E27FC236}">
                <a16:creationId xmlns:a16="http://schemas.microsoft.com/office/drawing/2014/main" id="{5B953210-928D-4A26-68F6-FCF3FCE2465B}"/>
              </a:ext>
            </a:extLst>
          </p:cNvPr>
          <p:cNvGrpSpPr/>
          <p:nvPr userDrawn="1"/>
        </p:nvGrpSpPr>
        <p:grpSpPr>
          <a:xfrm rot="21308318">
            <a:off x="521331" y="6173683"/>
            <a:ext cx="589681" cy="589228"/>
            <a:chOff x="3200063" y="3057249"/>
            <a:chExt cx="3106825" cy="3104438"/>
          </a:xfrm>
        </p:grpSpPr>
        <p:sp>
          <p:nvSpPr>
            <p:cNvPr id="10" name="부분 원형 10">
              <a:extLst>
                <a:ext uri="{FF2B5EF4-FFF2-40B4-BE49-F238E27FC236}">
                  <a16:creationId xmlns:a16="http://schemas.microsoft.com/office/drawing/2014/main" id="{7B01CC76-7A84-D0FB-5756-220D89C3254D}"/>
                </a:ext>
              </a:extLst>
            </p:cNvPr>
            <p:cNvSpPr/>
            <p:nvPr/>
          </p:nvSpPr>
          <p:spPr>
            <a:xfrm rot="8100000">
              <a:off x="3202450" y="3057249"/>
              <a:ext cx="3104438" cy="3104438"/>
            </a:xfrm>
            <a:prstGeom prst="pie">
              <a:avLst>
                <a:gd name="adj1" fmla="val 13929247"/>
                <a:gd name="adj2" fmla="val 3011513"/>
              </a:avLst>
            </a:prstGeom>
            <a:solidFill>
              <a:srgbClr val="114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타원 12">
              <a:extLst>
                <a:ext uri="{FF2B5EF4-FFF2-40B4-BE49-F238E27FC236}">
                  <a16:creationId xmlns:a16="http://schemas.microsoft.com/office/drawing/2014/main" id="{AB8D2AC9-6153-A306-7FE9-9B79D14897EA}"/>
                </a:ext>
              </a:extLst>
            </p:cNvPr>
            <p:cNvSpPr/>
            <p:nvPr/>
          </p:nvSpPr>
          <p:spPr>
            <a:xfrm rot="8100000">
              <a:off x="4740095" y="4003639"/>
              <a:ext cx="1558886" cy="1558885"/>
            </a:xfrm>
            <a:prstGeom prst="ellipse">
              <a:avLst/>
            </a:prstGeom>
            <a:solidFill>
              <a:srgbClr val="114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F34B474-CDE2-4C79-EB95-67D2EA0CE4FD}"/>
                </a:ext>
              </a:extLst>
            </p:cNvPr>
            <p:cNvSpPr/>
            <p:nvPr/>
          </p:nvSpPr>
          <p:spPr>
            <a:xfrm rot="8100000">
              <a:off x="3200063" y="3764471"/>
              <a:ext cx="1570849" cy="1570849"/>
            </a:xfrm>
            <a:prstGeom prst="ellipse">
              <a:avLst/>
            </a:prstGeom>
            <a:solidFill>
              <a:srgbClr val="F04E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5F478911-311A-0358-725C-C96C64177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826" y="2663246"/>
            <a:ext cx="10002348" cy="101956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rgbClr val="3B3F42"/>
                </a:solidFill>
              </a:defRPr>
            </a:lvl1pPr>
          </a:lstStyle>
          <a:p>
            <a:endParaRPr lang="en-US" altLang="en-US" sz="4600" dirty="0">
              <a:solidFill>
                <a:srgbClr val="3B3F4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FB56277-D54F-343A-370E-ED4296339DE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4411" y="3848928"/>
            <a:ext cx="9843179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4F59C54-A714-09C0-61CD-0488523CCC8F}"/>
              </a:ext>
            </a:extLst>
          </p:cNvPr>
          <p:cNvSpPr txBox="1">
            <a:spLocks/>
          </p:cNvSpPr>
          <p:nvPr userDrawn="1"/>
        </p:nvSpPr>
        <p:spPr>
          <a:xfrm>
            <a:off x="1204284" y="6280504"/>
            <a:ext cx="2083410" cy="551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err="1">
                <a:solidFill>
                  <a:srgbClr val="3B3F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PacificVis</a:t>
            </a:r>
            <a:r>
              <a:rPr lang="en-US" altLang="en-US" sz="1800" dirty="0">
                <a:solidFill>
                  <a:srgbClr val="3B3F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388923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19A48D9A-AF75-D62F-4B18-FF39F3266E71}"/>
              </a:ext>
            </a:extLst>
          </p:cNvPr>
          <p:cNvGrpSpPr/>
          <p:nvPr userDrawn="1"/>
        </p:nvGrpSpPr>
        <p:grpSpPr>
          <a:xfrm>
            <a:off x="10235413" y="258536"/>
            <a:ext cx="1975629" cy="3208200"/>
            <a:chOff x="10060727" y="258536"/>
            <a:chExt cx="2150315" cy="349187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D66FA63-D10C-2000-66EC-40DFBF4A7CE8}"/>
                </a:ext>
              </a:extLst>
            </p:cNvPr>
            <p:cNvGrpSpPr/>
            <p:nvPr/>
          </p:nvGrpSpPr>
          <p:grpSpPr>
            <a:xfrm>
              <a:off x="10060727" y="1592831"/>
              <a:ext cx="2150315" cy="2157575"/>
              <a:chOff x="5195284" y="10683834"/>
              <a:chExt cx="4768174" cy="4784271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2578872-7E7B-522E-0AB0-E2593362726F}"/>
                  </a:ext>
                </a:extLst>
              </p:cNvPr>
              <p:cNvSpPr/>
              <p:nvPr/>
            </p:nvSpPr>
            <p:spPr>
              <a:xfrm>
                <a:off x="5195284" y="10683834"/>
                <a:ext cx="4764247" cy="4764246"/>
              </a:xfrm>
              <a:prstGeom prst="rect">
                <a:avLst/>
              </a:prstGeom>
              <a:solidFill>
                <a:srgbClr val="3B3F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06EEC1D9-47ED-5B7B-8E51-8CF640150B34}"/>
                  </a:ext>
                </a:extLst>
              </p:cNvPr>
              <p:cNvSpPr/>
              <p:nvPr/>
            </p:nvSpPr>
            <p:spPr>
              <a:xfrm>
                <a:off x="5195284" y="10699931"/>
                <a:ext cx="4768174" cy="47681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11A02043-12D1-5880-D0EE-EFF6ADD2EB42}"/>
                  </a:ext>
                </a:extLst>
              </p:cNvPr>
              <p:cNvSpPr/>
              <p:nvPr/>
            </p:nvSpPr>
            <p:spPr>
              <a:xfrm>
                <a:off x="5195284" y="10683841"/>
                <a:ext cx="2376111" cy="47642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D6A408A-0BAD-ED5F-05B8-FCE6A56BF8E3}"/>
                  </a:ext>
                </a:extLst>
              </p:cNvPr>
              <p:cNvSpPr/>
              <p:nvPr/>
            </p:nvSpPr>
            <p:spPr>
              <a:xfrm>
                <a:off x="5789002" y="13067071"/>
                <a:ext cx="4170528" cy="23810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2048F2E-FD65-71DF-2208-A10211B67307}"/>
                </a:ext>
              </a:extLst>
            </p:cNvPr>
            <p:cNvGrpSpPr/>
            <p:nvPr/>
          </p:nvGrpSpPr>
          <p:grpSpPr>
            <a:xfrm>
              <a:off x="11129608" y="258536"/>
              <a:ext cx="1078756" cy="1104283"/>
              <a:chOff x="28650701" y="211480"/>
              <a:chExt cx="1680437" cy="1720204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1A409810-5137-60ED-BA94-30B4C5DEDF31}"/>
                  </a:ext>
                </a:extLst>
              </p:cNvPr>
              <p:cNvGrpSpPr/>
              <p:nvPr/>
            </p:nvGrpSpPr>
            <p:grpSpPr>
              <a:xfrm>
                <a:off x="28650701" y="211480"/>
                <a:ext cx="1680437" cy="1720201"/>
                <a:chOff x="26448038" y="81251"/>
                <a:chExt cx="4034118" cy="1743489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D406123F-3CA9-4AD1-4AE5-1579949DD38B}"/>
                    </a:ext>
                  </a:extLst>
                </p:cNvPr>
                <p:cNvSpPr/>
                <p:nvPr/>
              </p:nvSpPr>
              <p:spPr>
                <a:xfrm>
                  <a:off x="26448038" y="81251"/>
                  <a:ext cx="1947130" cy="402846"/>
                </a:xfrm>
                <a:prstGeom prst="rect">
                  <a:avLst/>
                </a:prstGeom>
                <a:solidFill>
                  <a:srgbClr val="3B3F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898A9ABE-0664-36DA-0C2E-888BD221890E}"/>
                    </a:ext>
                  </a:extLst>
                </p:cNvPr>
                <p:cNvSpPr/>
                <p:nvPr/>
              </p:nvSpPr>
              <p:spPr>
                <a:xfrm>
                  <a:off x="26448038" y="774040"/>
                  <a:ext cx="4034118" cy="402846"/>
                </a:xfrm>
                <a:prstGeom prst="rect">
                  <a:avLst/>
                </a:prstGeom>
                <a:solidFill>
                  <a:srgbClr val="3B3F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3EA93138-976B-1789-8F40-2B52F16BF6A1}"/>
                    </a:ext>
                  </a:extLst>
                </p:cNvPr>
                <p:cNvSpPr/>
                <p:nvPr/>
              </p:nvSpPr>
              <p:spPr>
                <a:xfrm>
                  <a:off x="28535026" y="81251"/>
                  <a:ext cx="1947130" cy="402846"/>
                </a:xfrm>
                <a:prstGeom prst="rect">
                  <a:avLst/>
                </a:prstGeom>
                <a:solidFill>
                  <a:srgbClr val="3B3F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B8B7EB0F-776B-DAD4-E2D0-5F1ED9B5840A}"/>
                    </a:ext>
                  </a:extLst>
                </p:cNvPr>
                <p:cNvSpPr/>
                <p:nvPr/>
              </p:nvSpPr>
              <p:spPr>
                <a:xfrm>
                  <a:off x="26448038" y="1421894"/>
                  <a:ext cx="1947130" cy="402846"/>
                </a:xfrm>
                <a:prstGeom prst="rect">
                  <a:avLst/>
                </a:prstGeom>
                <a:solidFill>
                  <a:srgbClr val="3B3F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5B9D28DA-60C7-1274-2DDA-75834E4E0DC1}"/>
                    </a:ext>
                  </a:extLst>
                </p:cNvPr>
                <p:cNvSpPr/>
                <p:nvPr/>
              </p:nvSpPr>
              <p:spPr>
                <a:xfrm>
                  <a:off x="28535026" y="1421894"/>
                  <a:ext cx="1947130" cy="402846"/>
                </a:xfrm>
                <a:prstGeom prst="rect">
                  <a:avLst/>
                </a:prstGeom>
                <a:solidFill>
                  <a:srgbClr val="3B3F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C7F5C84-CBC5-8E94-DC78-D590197A1933}"/>
                  </a:ext>
                </a:extLst>
              </p:cNvPr>
              <p:cNvSpPr/>
              <p:nvPr/>
            </p:nvSpPr>
            <p:spPr>
              <a:xfrm rot="5400000">
                <a:off x="29315943" y="265665"/>
                <a:ext cx="397468" cy="2890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E6ACE54-25ED-6E95-2578-2EA7339070A3}"/>
                  </a:ext>
                </a:extLst>
              </p:cNvPr>
              <p:cNvSpPr/>
              <p:nvPr/>
            </p:nvSpPr>
            <p:spPr>
              <a:xfrm rot="5400000">
                <a:off x="29292187" y="1588402"/>
                <a:ext cx="397466" cy="2890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2458B4A-F01D-27EB-2B93-205B72988B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65" y="654430"/>
            <a:ext cx="252699" cy="25264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7C8A1F2-D579-428C-E3B7-E696B37A8260}"/>
              </a:ext>
            </a:extLst>
          </p:cNvPr>
          <p:cNvSpPr txBox="1"/>
          <p:nvPr userDrawn="1"/>
        </p:nvSpPr>
        <p:spPr>
          <a:xfrm>
            <a:off x="2359342" y="612942"/>
            <a:ext cx="7090512" cy="23083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8000">
                <a:solidFill>
                  <a:srgbClr val="3B3F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en-US" dirty="0" err="1"/>
              <a:t>PacificVis</a:t>
            </a:r>
            <a:r>
              <a:rPr lang="en-US" altLang="en-US" dirty="0"/>
              <a:t> 2023</a:t>
            </a:r>
            <a:endParaRPr lang="ko-KR" altLang="en-US" dirty="0"/>
          </a:p>
        </p:txBody>
      </p:sp>
      <p:pic>
        <p:nvPicPr>
          <p:cNvPr id="49" name="그림 48" descr="기차터널이(가) 표시된 사진&#10;&#10;자동 생성된 설명">
            <a:extLst>
              <a:ext uri="{FF2B5EF4-FFF2-40B4-BE49-F238E27FC236}">
                <a16:creationId xmlns:a16="http://schemas.microsoft.com/office/drawing/2014/main" id="{6680B72A-175E-4014-C0AB-8F6438F585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42" y="1451478"/>
            <a:ext cx="254993" cy="254935"/>
          </a:xfrm>
          <a:prstGeom prst="rect">
            <a:avLst/>
          </a:prstGeom>
        </p:spPr>
      </p:pic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330ACE0-34BE-90D9-27D0-883E83539BCF}"/>
              </a:ext>
            </a:extLst>
          </p:cNvPr>
          <p:cNvCxnSpPr>
            <a:cxnSpLocks/>
          </p:cNvCxnSpPr>
          <p:nvPr userDrawn="1"/>
        </p:nvCxnSpPr>
        <p:spPr>
          <a:xfrm>
            <a:off x="452992" y="2253430"/>
            <a:ext cx="11359297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3426A4B4-A2B8-F286-7AC0-91035BAED6B5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451363" y="2471900"/>
            <a:ext cx="11359297" cy="41413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41562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</a:lstStyle>
          <a:p>
            <a:pPr>
              <a:defRPr/>
            </a:pPr>
            <a:endParaRPr lang="en-US" altLang="ko-KR" dirty="0">
              <a:solidFill>
                <a:srgbClr val="04156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" name="그룹 6">
            <a:extLst>
              <a:ext uri="{FF2B5EF4-FFF2-40B4-BE49-F238E27FC236}">
                <a16:creationId xmlns:a16="http://schemas.microsoft.com/office/drawing/2014/main" id="{CCF52885-69CD-4BD8-8ACA-A75AC65C3B91}"/>
              </a:ext>
            </a:extLst>
          </p:cNvPr>
          <p:cNvGrpSpPr/>
          <p:nvPr userDrawn="1"/>
        </p:nvGrpSpPr>
        <p:grpSpPr>
          <a:xfrm rot="21308318">
            <a:off x="568763" y="233376"/>
            <a:ext cx="1560783" cy="1559584"/>
            <a:chOff x="3200063" y="3057249"/>
            <a:chExt cx="3106825" cy="3104438"/>
          </a:xfrm>
        </p:grpSpPr>
        <p:sp>
          <p:nvSpPr>
            <p:cNvPr id="10" name="부분 원형 10">
              <a:extLst>
                <a:ext uri="{FF2B5EF4-FFF2-40B4-BE49-F238E27FC236}">
                  <a16:creationId xmlns:a16="http://schemas.microsoft.com/office/drawing/2014/main" id="{BD6F6ACF-E9A6-2F47-B819-8A7D2B091066}"/>
                </a:ext>
              </a:extLst>
            </p:cNvPr>
            <p:cNvSpPr/>
            <p:nvPr/>
          </p:nvSpPr>
          <p:spPr>
            <a:xfrm rot="8100000">
              <a:off x="3202450" y="3057249"/>
              <a:ext cx="3104438" cy="3104438"/>
            </a:xfrm>
            <a:prstGeom prst="pie">
              <a:avLst>
                <a:gd name="adj1" fmla="val 13929247"/>
                <a:gd name="adj2" fmla="val 3011513"/>
              </a:avLst>
            </a:prstGeom>
            <a:solidFill>
              <a:srgbClr val="114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타원 12">
              <a:extLst>
                <a:ext uri="{FF2B5EF4-FFF2-40B4-BE49-F238E27FC236}">
                  <a16:creationId xmlns:a16="http://schemas.microsoft.com/office/drawing/2014/main" id="{3E3A2FA3-787A-1C6F-DBBA-EF07260B30EB}"/>
                </a:ext>
              </a:extLst>
            </p:cNvPr>
            <p:cNvSpPr/>
            <p:nvPr/>
          </p:nvSpPr>
          <p:spPr>
            <a:xfrm rot="8100000">
              <a:off x="4740095" y="4003639"/>
              <a:ext cx="1558886" cy="1558885"/>
            </a:xfrm>
            <a:prstGeom prst="ellipse">
              <a:avLst/>
            </a:prstGeom>
            <a:solidFill>
              <a:srgbClr val="114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E1C9261-92C4-B862-72D6-E560895CC2F6}"/>
                </a:ext>
              </a:extLst>
            </p:cNvPr>
            <p:cNvSpPr/>
            <p:nvPr/>
          </p:nvSpPr>
          <p:spPr>
            <a:xfrm rot="8100000">
              <a:off x="3200063" y="3764471"/>
              <a:ext cx="1570849" cy="1570849"/>
            </a:xfrm>
            <a:prstGeom prst="ellipse">
              <a:avLst/>
            </a:prstGeom>
            <a:solidFill>
              <a:srgbClr val="F04E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408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개체 틀 63">
            <a:extLst>
              <a:ext uri="{FF2B5EF4-FFF2-40B4-BE49-F238E27FC236}">
                <a16:creationId xmlns:a16="http://schemas.microsoft.com/office/drawing/2014/main" id="{EFCBD491-A298-0E58-0BE4-6EC00B46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65" name="텍스트 개체 틀 64">
            <a:extLst>
              <a:ext uri="{FF2B5EF4-FFF2-40B4-BE49-F238E27FC236}">
                <a16:creationId xmlns:a16="http://schemas.microsoft.com/office/drawing/2014/main" id="{246089BC-8384-F3D6-F668-0FD48B7CD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76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CF98F-7D39-B953-83A6-C4E8BDC4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5359"/>
            <a:ext cx="10515600" cy="1581235"/>
          </a:xfrm>
        </p:spPr>
        <p:txBody>
          <a:bodyPr/>
          <a:lstStyle/>
          <a:p>
            <a:pPr algn="ctr"/>
            <a:r>
              <a:rPr lang="en-US" altLang="en-US" sz="4600" dirty="0">
                <a:solidFill>
                  <a:srgbClr val="041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XYZ Using </a:t>
            </a:r>
            <a:br>
              <a:rPr lang="en-US" altLang="en-US" sz="4600" dirty="0">
                <a:solidFill>
                  <a:srgbClr val="041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en-US" sz="4600" dirty="0">
                <a:solidFill>
                  <a:srgbClr val="041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Hierarchical Models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A2BF2D-041D-8A9D-059A-4106DF792F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9800" y="4782764"/>
            <a:ext cx="10312400" cy="1676400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en-US" sz="3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John Smith, ABC University</a:t>
            </a:r>
          </a:p>
        </p:txBody>
      </p:sp>
    </p:spTree>
    <p:extLst>
      <p:ext uri="{BB962C8B-B14F-4D97-AF65-F5344CB8AC3E}">
        <p14:creationId xmlns:p14="http://schemas.microsoft.com/office/powerpoint/2010/main" val="189785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5F16A-30B9-592B-17D8-70DD8B35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3B3F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9A3CD-B3D2-C291-3769-7852219FE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41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>
              <a:defRPr/>
            </a:pPr>
            <a:r>
              <a:rPr lang="en-US" altLang="ko-KR" dirty="0">
                <a:solidFill>
                  <a:srgbClr val="041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 Work</a:t>
            </a:r>
          </a:p>
          <a:p>
            <a:pPr>
              <a:defRPr/>
            </a:pPr>
            <a:r>
              <a:rPr lang="en-US" altLang="ko-KR" dirty="0">
                <a:solidFill>
                  <a:srgbClr val="041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Approach</a:t>
            </a:r>
          </a:p>
          <a:p>
            <a:pPr>
              <a:defRPr/>
            </a:pPr>
            <a:r>
              <a:rPr lang="en-US" altLang="ko-KR" dirty="0">
                <a:solidFill>
                  <a:srgbClr val="041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Hierarchical Models</a:t>
            </a:r>
          </a:p>
          <a:p>
            <a:pPr>
              <a:defRPr/>
            </a:pPr>
            <a:r>
              <a:rPr lang="en-US" altLang="ko-KR" dirty="0">
                <a:solidFill>
                  <a:srgbClr val="041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 Domain</a:t>
            </a:r>
          </a:p>
          <a:p>
            <a:pPr lvl="1">
              <a:defRPr/>
            </a:pPr>
            <a:r>
              <a:rPr lang="en-US" altLang="ko-KR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</a:p>
          <a:p>
            <a:pPr lvl="1">
              <a:defRPr/>
            </a:pPr>
            <a:r>
              <a:rPr lang="en-US" altLang="ko-KR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</a:p>
          <a:p>
            <a:pPr>
              <a:defRPr/>
            </a:pPr>
            <a:r>
              <a:rPr lang="en-US" altLang="ko-KR" dirty="0">
                <a:solidFill>
                  <a:srgbClr val="041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6863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AD239A1-F669-C8F8-5F43-001BFEEF0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400" dirty="0">
                <a:solidFill>
                  <a:srgbClr val="3B3F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do we believe this is important?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74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>
            <a:extLst>
              <a:ext uri="{FF2B5EF4-FFF2-40B4-BE49-F238E27FC236}">
                <a16:creationId xmlns:a16="http://schemas.microsoft.com/office/drawing/2014/main" id="{69AEFCD5-C491-846E-4169-674149F4D4F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2991" y="2471901"/>
            <a:ext cx="11359297" cy="4141372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3200" kern="1200" dirty="0">
                <a:solidFill>
                  <a:srgbClr val="041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important information</a:t>
            </a:r>
          </a:p>
          <a:p>
            <a:pPr algn="l">
              <a:spcBef>
                <a:spcPct val="0"/>
              </a:spcBef>
            </a:pPr>
            <a:endParaRPr lang="en-US" altLang="en-US" sz="3000" dirty="0">
              <a:solidFill>
                <a:srgbClr val="04156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sz="3000" dirty="0">
                <a:solidFill>
                  <a:srgbClr val="041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important because it is very useful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41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reasons this is important: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41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Reason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41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Another reason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415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reason</a:t>
            </a:r>
          </a:p>
          <a:p>
            <a:pPr marL="914400" lvl="1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more reasons</a:t>
            </a:r>
          </a:p>
        </p:txBody>
      </p:sp>
    </p:spTree>
    <p:extLst>
      <p:ext uri="{BB962C8B-B14F-4D97-AF65-F5344CB8AC3E}">
        <p14:creationId xmlns:p14="http://schemas.microsoft.com/office/powerpoint/2010/main" val="75982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Tahoma"/>
        <a:ea typeface="Tahoma"/>
        <a:cs typeface=""/>
      </a:majorFont>
      <a:minorFont>
        <a:latin typeface="Tahoma"/>
        <a:ea typeface="Tahom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Tahoma</vt:lpstr>
      <vt:lpstr>Office 테마</vt:lpstr>
      <vt:lpstr>Introduction to XYZ Using  Hierarchical Models</vt:lpstr>
      <vt:lpstr>Agenda</vt:lpstr>
      <vt:lpstr>Why do we believe this is important?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임수빈</dc:creator>
  <cp:lastModifiedBy>임수빈</cp:lastModifiedBy>
  <cp:revision>26</cp:revision>
  <dcterms:created xsi:type="dcterms:W3CDTF">2023-04-04T06:50:34Z</dcterms:created>
  <dcterms:modified xsi:type="dcterms:W3CDTF">2023-04-05T07:44:18Z</dcterms:modified>
</cp:coreProperties>
</file>