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041562"/>
    <a:srgbClr val="3B3F42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7" autoAdjust="0"/>
    <p:restoredTop sz="94664" autoAdjust="0"/>
  </p:normalViewPr>
  <p:slideViewPr>
    <p:cSldViewPr snapToGrid="0" showGuides="1">
      <p:cViewPr varScale="1">
        <p:scale>
          <a:sx n="75" d="100"/>
          <a:sy n="75" d="100"/>
        </p:scale>
        <p:origin x="176" y="56"/>
      </p:cViewPr>
      <p:guideLst>
        <p:guide orient="horz" pos="2137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39" d="100"/>
          <a:sy n="39" d="100"/>
        </p:scale>
        <p:origin x="267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1C1CF35-74A3-AC16-5A48-E51669855B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F5E5D6-750D-F674-0822-6A8E8CBB7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F75-2ED4-464A-86C5-08CEEAFB01A5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D27350-3806-F995-AF09-BA60C6BCE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AB615C-A454-9B11-53DD-6E9B598D35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6C1C-D10B-490C-918D-B57F74FC5C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02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8EF6E-1B45-44A8-A588-88C2ACAE4F39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7AF5-A296-46A6-9102-EC755B007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3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E7AF5-A296-46A6-9102-EC755B0079B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3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041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946CC4F-8674-5540-9C5C-250DB95868F2}"/>
              </a:ext>
            </a:extLst>
          </p:cNvPr>
          <p:cNvGrpSpPr/>
          <p:nvPr userDrawn="1"/>
        </p:nvGrpSpPr>
        <p:grpSpPr>
          <a:xfrm>
            <a:off x="10235413" y="201386"/>
            <a:ext cx="1975629" cy="3208200"/>
            <a:chOff x="10060727" y="258536"/>
            <a:chExt cx="2150315" cy="34918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7FE6D3-CF8A-C1B5-A3BA-20614550A020}"/>
                </a:ext>
              </a:extLst>
            </p:cNvPr>
            <p:cNvGrpSpPr/>
            <p:nvPr/>
          </p:nvGrpSpPr>
          <p:grpSpPr>
            <a:xfrm>
              <a:off x="10060727" y="1592831"/>
              <a:ext cx="2150315" cy="2157575"/>
              <a:chOff x="5195284" y="10683834"/>
              <a:chExt cx="4768174" cy="478427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564E0BA-7595-A7EF-7C26-5A5FF7249F56}"/>
                  </a:ext>
                </a:extLst>
              </p:cNvPr>
              <p:cNvSpPr/>
              <p:nvPr/>
            </p:nvSpPr>
            <p:spPr>
              <a:xfrm>
                <a:off x="5195284" y="10683834"/>
                <a:ext cx="4764247" cy="4764246"/>
              </a:xfrm>
              <a:prstGeom prst="rect">
                <a:avLst/>
              </a:prstGeom>
              <a:solidFill>
                <a:srgbClr val="F7E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0D934ED-7E6E-8AA8-CB40-CE2C35EFAA6B}"/>
                  </a:ext>
                </a:extLst>
              </p:cNvPr>
              <p:cNvSpPr/>
              <p:nvPr/>
            </p:nvSpPr>
            <p:spPr>
              <a:xfrm>
                <a:off x="5195284" y="10699931"/>
                <a:ext cx="4768174" cy="4768174"/>
              </a:xfrm>
              <a:prstGeom prst="ellipse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5B5930A-DF6E-6D65-09ED-013635ADEF4C}"/>
                  </a:ext>
                </a:extLst>
              </p:cNvPr>
              <p:cNvSpPr/>
              <p:nvPr/>
            </p:nvSpPr>
            <p:spPr>
              <a:xfrm>
                <a:off x="5195284" y="10683841"/>
                <a:ext cx="2376111" cy="4764246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9432BDA-20EF-8FA8-6F60-226390D0B683}"/>
                  </a:ext>
                </a:extLst>
              </p:cNvPr>
              <p:cNvSpPr/>
              <p:nvPr/>
            </p:nvSpPr>
            <p:spPr>
              <a:xfrm>
                <a:off x="5789002" y="13067071"/>
                <a:ext cx="4170528" cy="2381016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B386D68-8393-65D5-4CFC-D30220ADDC8C}"/>
                </a:ext>
              </a:extLst>
            </p:cNvPr>
            <p:cNvGrpSpPr/>
            <p:nvPr/>
          </p:nvGrpSpPr>
          <p:grpSpPr>
            <a:xfrm>
              <a:off x="11129608" y="258536"/>
              <a:ext cx="1078756" cy="1104283"/>
              <a:chOff x="28650701" y="211480"/>
              <a:chExt cx="1680437" cy="172020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BCC3DB4-CDAB-222C-18C1-09019C7BED6D}"/>
                  </a:ext>
                </a:extLst>
              </p:cNvPr>
              <p:cNvGrpSpPr/>
              <p:nvPr/>
            </p:nvGrpSpPr>
            <p:grpSpPr>
              <a:xfrm>
                <a:off x="28650701" y="211480"/>
                <a:ext cx="1680437" cy="1720201"/>
                <a:chOff x="26448038" y="81251"/>
                <a:chExt cx="4034118" cy="17434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D444613D-A071-100E-6A84-F6632BD461A8}"/>
                    </a:ext>
                  </a:extLst>
                </p:cNvPr>
                <p:cNvSpPr/>
                <p:nvPr/>
              </p:nvSpPr>
              <p:spPr>
                <a:xfrm>
                  <a:off x="26448038" y="81251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8C3DB015-6A11-7DDD-6FDB-8AF2483AB76A}"/>
                    </a:ext>
                  </a:extLst>
                </p:cNvPr>
                <p:cNvSpPr/>
                <p:nvPr/>
              </p:nvSpPr>
              <p:spPr>
                <a:xfrm>
                  <a:off x="26448038" y="774040"/>
                  <a:ext cx="4034118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9D21C1B9-AC07-96DE-1F00-E2E9FDC5A8EF}"/>
                    </a:ext>
                  </a:extLst>
                </p:cNvPr>
                <p:cNvSpPr/>
                <p:nvPr/>
              </p:nvSpPr>
              <p:spPr>
                <a:xfrm>
                  <a:off x="28535026" y="81251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7AEE047-CE4A-0E48-623E-A1C7BF30BD93}"/>
                    </a:ext>
                  </a:extLst>
                </p:cNvPr>
                <p:cNvSpPr/>
                <p:nvPr/>
              </p:nvSpPr>
              <p:spPr>
                <a:xfrm>
                  <a:off x="26448038" y="1421894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B7C8F53B-5F0D-94A7-DB28-4BA02975E78B}"/>
                    </a:ext>
                  </a:extLst>
                </p:cNvPr>
                <p:cNvSpPr/>
                <p:nvPr/>
              </p:nvSpPr>
              <p:spPr>
                <a:xfrm>
                  <a:off x="28535026" y="1421894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F275752-B361-6A6F-91AF-7A7EA511135C}"/>
                  </a:ext>
                </a:extLst>
              </p:cNvPr>
              <p:cNvSpPr/>
              <p:nvPr/>
            </p:nvSpPr>
            <p:spPr>
              <a:xfrm rot="5400000">
                <a:off x="29315943" y="265665"/>
                <a:ext cx="397468" cy="289098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A540FCB-B075-93E9-610F-2B6ABEFE89E7}"/>
                  </a:ext>
                </a:extLst>
              </p:cNvPr>
              <p:cNvSpPr/>
              <p:nvPr/>
            </p:nvSpPr>
            <p:spPr>
              <a:xfrm rot="5400000">
                <a:off x="29292187" y="1588402"/>
                <a:ext cx="397466" cy="289098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AA20CCA-A268-4381-1B22-AA893BEE9BC3}"/>
              </a:ext>
            </a:extLst>
          </p:cNvPr>
          <p:cNvGrpSpPr/>
          <p:nvPr userDrawn="1"/>
        </p:nvGrpSpPr>
        <p:grpSpPr>
          <a:xfrm rot="21104846">
            <a:off x="611982" y="266164"/>
            <a:ext cx="1513088" cy="1512743"/>
            <a:chOff x="1673472" y="5462669"/>
            <a:chExt cx="1141736" cy="1141476"/>
          </a:xfrm>
        </p:grpSpPr>
        <p:pic>
          <p:nvPicPr>
            <p:cNvPr id="20" name="그림 19" descr="기차터널이(가) 표시된 사진&#10;&#10;자동 생성된 설명">
              <a:extLst>
                <a:ext uri="{FF2B5EF4-FFF2-40B4-BE49-F238E27FC236}">
                  <a16:creationId xmlns:a16="http://schemas.microsoft.com/office/drawing/2014/main" id="{DFECDF1B-746F-4B77-EAA4-21275D381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72" y="5462669"/>
              <a:ext cx="1141736" cy="1141476"/>
            </a:xfrm>
            <a:prstGeom prst="rect">
              <a:avLst/>
            </a:prstGeom>
          </p:spPr>
        </p:pic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F1C840A-D156-C2D1-F06B-1A5E0360B077}"/>
                </a:ext>
              </a:extLst>
            </p:cNvPr>
            <p:cNvSpPr/>
            <p:nvPr/>
          </p:nvSpPr>
          <p:spPr>
            <a:xfrm rot="8100000">
              <a:off x="1678484" y="5692376"/>
              <a:ext cx="588478" cy="588478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1B42856-4204-6563-A8C0-510E24ADD508}"/>
              </a:ext>
            </a:extLst>
          </p:cNvPr>
          <p:cNvCxnSpPr>
            <a:cxnSpLocks/>
          </p:cNvCxnSpPr>
          <p:nvPr userDrawn="1"/>
        </p:nvCxnSpPr>
        <p:spPr>
          <a:xfrm>
            <a:off x="452992" y="2228850"/>
            <a:ext cx="11359297" cy="0"/>
          </a:xfrm>
          <a:prstGeom prst="line">
            <a:avLst/>
          </a:prstGeom>
          <a:ln w="19050">
            <a:solidFill>
              <a:srgbClr val="EEEE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텍스트 개체 틀 5">
            <a:extLst>
              <a:ext uri="{FF2B5EF4-FFF2-40B4-BE49-F238E27FC236}">
                <a16:creationId xmlns:a16="http://schemas.microsoft.com/office/drawing/2014/main" id="{8EF471DE-ED2B-3775-4745-730E37F3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9800" y="4444097"/>
            <a:ext cx="10312400" cy="1676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ko-KR" altLang="en-US" sz="3000" smtClean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algn="l">
              <a:spcBef>
                <a:spcPct val="0"/>
              </a:spcBef>
            </a:pPr>
            <a:endParaRPr lang="en-US" altLang="en-US" sz="3000" dirty="0">
              <a:solidFill>
                <a:srgbClr val="EEEE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D473D3AD-BD02-9049-610D-9902681E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63" y="2725888"/>
            <a:ext cx="10515600" cy="1533376"/>
          </a:xfrm>
        </p:spPr>
        <p:txBody>
          <a:bodyPr/>
          <a:lstStyle>
            <a:lvl1pPr algn="ctr">
              <a:defRPr>
                <a:solidFill>
                  <a:srgbClr val="FFC000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pic>
        <p:nvPicPr>
          <p:cNvPr id="26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2687E6B5-5935-1DA9-C0FA-1C381CE5FC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8" t="13734" r="53501" b="64440"/>
          <a:stretch/>
        </p:blipFill>
        <p:spPr>
          <a:xfrm>
            <a:off x="6643255" y="649669"/>
            <a:ext cx="252699" cy="186514"/>
          </a:xfrm>
          <a:prstGeom prst="rect">
            <a:avLst/>
          </a:prstGeom>
        </p:spPr>
      </p:pic>
      <p:pic>
        <p:nvPicPr>
          <p:cNvPr id="27" name="그림 2" descr="로고이(가) 표시된 사진&#10;&#10;자동 생성된 설명">
            <a:extLst>
              <a:ext uri="{FF2B5EF4-FFF2-40B4-BE49-F238E27FC236}">
                <a16:creationId xmlns:a16="http://schemas.microsoft.com/office/drawing/2014/main" id="{D02831ED-A7DD-F7F9-69F7-3F20510EC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8" t="66349" r="28901" b="12624"/>
          <a:stretch/>
        </p:blipFill>
        <p:spPr>
          <a:xfrm>
            <a:off x="9001405" y="1525043"/>
            <a:ext cx="254994" cy="18183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E2218BF-57B9-CBED-11C3-C9B5C89D10F6}"/>
              </a:ext>
            </a:extLst>
          </p:cNvPr>
          <p:cNvSpPr txBox="1">
            <a:spLocks/>
          </p:cNvSpPr>
          <p:nvPr userDrawn="1"/>
        </p:nvSpPr>
        <p:spPr>
          <a:xfrm>
            <a:off x="2359342" y="569312"/>
            <a:ext cx="8615083" cy="1266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8000" dirty="0" err="1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8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7EBA47-DBFC-2439-E9EE-5D625C2797D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vert="horz" lIns="91440" tIns="45720" rIns="91440" bIns="45720" rtlCol="0" anchor="ctr"/>
          <a:lstStyle>
            <a:lvl1pPr algn="l">
              <a:defRPr lang="ko-KR" altLang="en-US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7D8BAF2-6C53-40FC-8807-AE3A042EC81A}" type="datetime1">
              <a:rPr lang="en-US" altLang="ko-KR" smtClean="0"/>
              <a:pPr/>
              <a:t>2023-04-14</a:t>
            </a:fld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E7877-1AB4-359C-3038-DFCE23DFF9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B3D1DC6C-0A0B-EED4-B35A-C34DFC7E5C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68B485-CF9E-4F67-86CA-96E025404E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55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rgbClr val="041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F21035A-CC08-AE45-70AE-E24B47A0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EEEEEE"/>
                </a:solidFill>
              </a:defRPr>
            </a:lvl1pPr>
          </a:lstStyle>
          <a:p>
            <a:endParaRPr lang="ko-KR" altLang="en-US" dirty="0">
              <a:solidFill>
                <a:srgbClr val="3B3F4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09573B5-D96A-43DC-A8A8-A91A9C1B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EEEEEE"/>
                </a:solidFill>
              </a:defRPr>
            </a:lvl1pPr>
            <a:lvl2pPr>
              <a:defRPr>
                <a:solidFill>
                  <a:srgbClr val="FFC000"/>
                </a:solidFill>
              </a:defRPr>
            </a:lvl2pPr>
          </a:lstStyle>
          <a:p>
            <a:pPr>
              <a:defRPr/>
            </a:pPr>
            <a:endParaRPr lang="en-US" altLang="ko-KR" dirty="0">
              <a:solidFill>
                <a:srgbClr val="EEEE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026484-34B7-A288-2292-1E5A38AC5CEE}"/>
              </a:ext>
            </a:extLst>
          </p:cNvPr>
          <p:cNvSpPr txBox="1">
            <a:spLocks/>
          </p:cNvSpPr>
          <p:nvPr userDrawn="1"/>
        </p:nvSpPr>
        <p:spPr>
          <a:xfrm>
            <a:off x="1204284" y="6280504"/>
            <a:ext cx="2083410" cy="5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err="1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18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FFDB12-4337-6C44-13AB-06336DC2506C}"/>
              </a:ext>
            </a:extLst>
          </p:cNvPr>
          <p:cNvGrpSpPr/>
          <p:nvPr userDrawn="1"/>
        </p:nvGrpSpPr>
        <p:grpSpPr>
          <a:xfrm rot="21104846">
            <a:off x="522401" y="6183022"/>
            <a:ext cx="590660" cy="590526"/>
            <a:chOff x="1673472" y="5462669"/>
            <a:chExt cx="1141736" cy="1141476"/>
          </a:xfrm>
        </p:grpSpPr>
        <p:pic>
          <p:nvPicPr>
            <p:cNvPr id="7" name="그림 6" descr="기차터널이(가) 표시된 사진&#10;&#10;자동 생성된 설명">
              <a:extLst>
                <a:ext uri="{FF2B5EF4-FFF2-40B4-BE49-F238E27FC236}">
                  <a16:creationId xmlns:a16="http://schemas.microsoft.com/office/drawing/2014/main" id="{F30E4A04-49F1-32D6-99C9-44F1CEEB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72" y="5462669"/>
              <a:ext cx="1141736" cy="1141476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736B80D-665E-354D-5074-D2B4606AAF52}"/>
                </a:ext>
              </a:extLst>
            </p:cNvPr>
            <p:cNvSpPr/>
            <p:nvPr/>
          </p:nvSpPr>
          <p:spPr>
            <a:xfrm rot="8100000">
              <a:off x="1678484" y="5692376"/>
              <a:ext cx="588478" cy="588478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6112B1-F774-594C-CAFC-EA8A0DED36AE}"/>
              </a:ext>
            </a:extLst>
          </p:cNvPr>
          <p:cNvCxnSpPr>
            <a:cxnSpLocks/>
          </p:cNvCxnSpPr>
          <p:nvPr userDrawn="1"/>
        </p:nvCxnSpPr>
        <p:spPr>
          <a:xfrm>
            <a:off x="416352" y="6188107"/>
            <a:ext cx="11359297" cy="0"/>
          </a:xfrm>
          <a:prstGeom prst="line">
            <a:avLst/>
          </a:prstGeom>
          <a:ln w="19050">
            <a:solidFill>
              <a:srgbClr val="EEEE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43523C12-FA93-7E15-D3F6-CE931F3D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98D691D-B84A-A519-97FB-F8CF3C68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68B485-CF9E-4F67-86CA-96E025404E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671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bg>
      <p:bgPr>
        <a:solidFill>
          <a:srgbClr val="041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478911-311A-0358-725C-C96C64177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826" y="2688646"/>
            <a:ext cx="10002348" cy="101956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 sz="4600" dirty="0">
              <a:solidFill>
                <a:srgbClr val="3B3F4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FB56277-D54F-343A-370E-ED4296339DE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74411" y="3874328"/>
            <a:ext cx="9843179" cy="0"/>
          </a:xfrm>
          <a:prstGeom prst="line">
            <a:avLst/>
          </a:prstGeom>
          <a:ln w="19050">
            <a:solidFill>
              <a:srgbClr val="EEEE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56C2FA-36B4-F49E-5ACD-0BC166F84261}"/>
              </a:ext>
            </a:extLst>
          </p:cNvPr>
          <p:cNvSpPr txBox="1">
            <a:spLocks/>
          </p:cNvSpPr>
          <p:nvPr userDrawn="1"/>
        </p:nvSpPr>
        <p:spPr>
          <a:xfrm>
            <a:off x="1204284" y="6280504"/>
            <a:ext cx="2083410" cy="551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err="1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PacificVis</a:t>
            </a:r>
            <a:r>
              <a:rPr lang="en-US" altLang="en-US" sz="18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2023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CB7809-4167-FEF1-642F-01A89B472847}"/>
              </a:ext>
            </a:extLst>
          </p:cNvPr>
          <p:cNvGrpSpPr/>
          <p:nvPr userDrawn="1"/>
        </p:nvGrpSpPr>
        <p:grpSpPr>
          <a:xfrm rot="21104846">
            <a:off x="522401" y="6183022"/>
            <a:ext cx="590660" cy="590526"/>
            <a:chOff x="1673472" y="5462669"/>
            <a:chExt cx="1141736" cy="1141476"/>
          </a:xfrm>
        </p:grpSpPr>
        <p:pic>
          <p:nvPicPr>
            <p:cNvPr id="13" name="그림 12" descr="기차터널이(가) 표시된 사진&#10;&#10;자동 생성된 설명">
              <a:extLst>
                <a:ext uri="{FF2B5EF4-FFF2-40B4-BE49-F238E27FC236}">
                  <a16:creationId xmlns:a16="http://schemas.microsoft.com/office/drawing/2014/main" id="{890DCD32-1AAF-9398-6BC6-1F20E0DB3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72" y="5462669"/>
              <a:ext cx="1141736" cy="1141476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987442-E047-7359-AB23-079B2858801D}"/>
                </a:ext>
              </a:extLst>
            </p:cNvPr>
            <p:cNvSpPr/>
            <p:nvPr/>
          </p:nvSpPr>
          <p:spPr>
            <a:xfrm rot="8100000">
              <a:off x="1678484" y="5692376"/>
              <a:ext cx="588478" cy="588478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8F996-1BB6-7902-C63D-3E99DC2F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algn="ctr">
              <a:defRPr lang="ko-KR" alt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B2E7BD-54FC-8A3A-3EE4-D8434410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68B485-CF9E-4F67-86CA-96E025404E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13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bg>
      <p:bgPr>
        <a:solidFill>
          <a:srgbClr val="0415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로고이(가) 표시된 사진&#10;&#10;자동 생성된 설명">
            <a:extLst>
              <a:ext uri="{FF2B5EF4-FFF2-40B4-BE49-F238E27FC236}">
                <a16:creationId xmlns:a16="http://schemas.microsoft.com/office/drawing/2014/main" id="{AFF6C161-1A9C-EC8C-7376-FA3040377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8" t="13734" r="53501" b="64440"/>
          <a:stretch/>
        </p:blipFill>
        <p:spPr>
          <a:xfrm>
            <a:off x="6643255" y="649669"/>
            <a:ext cx="252699" cy="186514"/>
          </a:xfrm>
          <a:prstGeom prst="rect">
            <a:avLst/>
          </a:prstGeom>
        </p:spPr>
      </p:pic>
      <p:pic>
        <p:nvPicPr>
          <p:cNvPr id="3" name="그림 2" descr="로고이(가) 표시된 사진&#10;&#10;자동 생성된 설명">
            <a:extLst>
              <a:ext uri="{FF2B5EF4-FFF2-40B4-BE49-F238E27FC236}">
                <a16:creationId xmlns:a16="http://schemas.microsoft.com/office/drawing/2014/main" id="{967DACE3-4625-246F-8765-A58BC6161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8" t="66349" r="28901" b="12624"/>
          <a:stretch/>
        </p:blipFill>
        <p:spPr>
          <a:xfrm>
            <a:off x="9001405" y="1525043"/>
            <a:ext cx="254994" cy="18183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2552EC0-9F78-4C96-6855-B6049A22D3FD}"/>
              </a:ext>
            </a:extLst>
          </p:cNvPr>
          <p:cNvGrpSpPr/>
          <p:nvPr userDrawn="1"/>
        </p:nvGrpSpPr>
        <p:grpSpPr>
          <a:xfrm>
            <a:off x="10235413" y="207736"/>
            <a:ext cx="1975629" cy="3208200"/>
            <a:chOff x="10060727" y="258536"/>
            <a:chExt cx="2150315" cy="349187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6646936-689E-3494-4F58-3682EF4F50AC}"/>
                </a:ext>
              </a:extLst>
            </p:cNvPr>
            <p:cNvGrpSpPr/>
            <p:nvPr/>
          </p:nvGrpSpPr>
          <p:grpSpPr>
            <a:xfrm>
              <a:off x="10060727" y="1592831"/>
              <a:ext cx="2150315" cy="2157575"/>
              <a:chOff x="5195284" y="10683834"/>
              <a:chExt cx="4768174" cy="478427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BE54C57-E719-D54D-8966-33A9C5FEF60A}"/>
                  </a:ext>
                </a:extLst>
              </p:cNvPr>
              <p:cNvSpPr/>
              <p:nvPr/>
            </p:nvSpPr>
            <p:spPr>
              <a:xfrm>
                <a:off x="5195284" y="10683834"/>
                <a:ext cx="4764247" cy="4764246"/>
              </a:xfrm>
              <a:prstGeom prst="rect">
                <a:avLst/>
              </a:prstGeom>
              <a:solidFill>
                <a:srgbClr val="F7E0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D496E11-5DF7-AFE1-8E3F-62D4F45AFB2F}"/>
                  </a:ext>
                </a:extLst>
              </p:cNvPr>
              <p:cNvSpPr/>
              <p:nvPr/>
            </p:nvSpPr>
            <p:spPr>
              <a:xfrm>
                <a:off x="5195284" y="10699931"/>
                <a:ext cx="4768174" cy="4768174"/>
              </a:xfrm>
              <a:prstGeom prst="ellipse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D59871-34F2-1CFE-7F3E-8E9B6DC69238}"/>
                  </a:ext>
                </a:extLst>
              </p:cNvPr>
              <p:cNvSpPr/>
              <p:nvPr/>
            </p:nvSpPr>
            <p:spPr>
              <a:xfrm>
                <a:off x="5195284" y="10683841"/>
                <a:ext cx="2376111" cy="4764246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8479616-AA53-A597-6618-C225AF1CBC51}"/>
                  </a:ext>
                </a:extLst>
              </p:cNvPr>
              <p:cNvSpPr/>
              <p:nvPr/>
            </p:nvSpPr>
            <p:spPr>
              <a:xfrm>
                <a:off x="5789002" y="13067071"/>
                <a:ext cx="4170528" cy="2381016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D2BE5D5-6A30-7D90-BCE6-473C24470571}"/>
                </a:ext>
              </a:extLst>
            </p:cNvPr>
            <p:cNvGrpSpPr/>
            <p:nvPr/>
          </p:nvGrpSpPr>
          <p:grpSpPr>
            <a:xfrm>
              <a:off x="11129608" y="258536"/>
              <a:ext cx="1078756" cy="1104283"/>
              <a:chOff x="28650701" y="211480"/>
              <a:chExt cx="1680437" cy="1720204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7880047-9374-FC8C-D4B5-05D9679A3E6C}"/>
                  </a:ext>
                </a:extLst>
              </p:cNvPr>
              <p:cNvGrpSpPr/>
              <p:nvPr/>
            </p:nvGrpSpPr>
            <p:grpSpPr>
              <a:xfrm>
                <a:off x="28650701" y="211480"/>
                <a:ext cx="1680437" cy="1720201"/>
                <a:chOff x="26448038" y="81251"/>
                <a:chExt cx="4034118" cy="1743489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65E54D1-9BE4-3C7F-F658-318A5B9D8BC4}"/>
                    </a:ext>
                  </a:extLst>
                </p:cNvPr>
                <p:cNvSpPr/>
                <p:nvPr/>
              </p:nvSpPr>
              <p:spPr>
                <a:xfrm>
                  <a:off x="26448038" y="81251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C915EB6-BA6A-BE89-EF11-F95028F21FA8}"/>
                    </a:ext>
                  </a:extLst>
                </p:cNvPr>
                <p:cNvSpPr/>
                <p:nvPr/>
              </p:nvSpPr>
              <p:spPr>
                <a:xfrm>
                  <a:off x="26448038" y="774040"/>
                  <a:ext cx="4034118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804A57A-1090-B951-0287-3CBC63E47C15}"/>
                    </a:ext>
                  </a:extLst>
                </p:cNvPr>
                <p:cNvSpPr/>
                <p:nvPr/>
              </p:nvSpPr>
              <p:spPr>
                <a:xfrm>
                  <a:off x="28535026" y="81251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90DAE4FF-38AB-784C-E2AA-9D6ECCA37A0D}"/>
                    </a:ext>
                  </a:extLst>
                </p:cNvPr>
                <p:cNvSpPr/>
                <p:nvPr/>
              </p:nvSpPr>
              <p:spPr>
                <a:xfrm>
                  <a:off x="26448038" y="1421894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493A5DF-5178-C5C5-FFD7-6CDA478A37ED}"/>
                    </a:ext>
                  </a:extLst>
                </p:cNvPr>
                <p:cNvSpPr/>
                <p:nvPr/>
              </p:nvSpPr>
              <p:spPr>
                <a:xfrm>
                  <a:off x="28535026" y="1421894"/>
                  <a:ext cx="1947130" cy="402846"/>
                </a:xfrm>
                <a:prstGeom prst="rect">
                  <a:avLst/>
                </a:prstGeom>
                <a:solidFill>
                  <a:srgbClr val="F7E09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E57F0B1-39C1-A784-04A1-8B5C24AA9E0E}"/>
                  </a:ext>
                </a:extLst>
              </p:cNvPr>
              <p:cNvSpPr/>
              <p:nvPr/>
            </p:nvSpPr>
            <p:spPr>
              <a:xfrm rot="5400000">
                <a:off x="29315943" y="265665"/>
                <a:ext cx="397468" cy="289098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0B4000E-60EB-DE4A-FFBF-EE41108DF603}"/>
                  </a:ext>
                </a:extLst>
              </p:cNvPr>
              <p:cNvSpPr/>
              <p:nvPr/>
            </p:nvSpPr>
            <p:spPr>
              <a:xfrm rot="5400000">
                <a:off x="29292187" y="1588402"/>
                <a:ext cx="397466" cy="289098"/>
              </a:xfrm>
              <a:prstGeom prst="rect">
                <a:avLst/>
              </a:prstGeom>
              <a:solidFill>
                <a:srgbClr val="0415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3274A4-2D44-A46E-C821-CB493BC527B9}"/>
              </a:ext>
            </a:extLst>
          </p:cNvPr>
          <p:cNvGrpSpPr/>
          <p:nvPr userDrawn="1"/>
        </p:nvGrpSpPr>
        <p:grpSpPr>
          <a:xfrm rot="21104846">
            <a:off x="611982" y="272514"/>
            <a:ext cx="1513088" cy="1512743"/>
            <a:chOff x="1673472" y="5462669"/>
            <a:chExt cx="1141736" cy="1141476"/>
          </a:xfrm>
        </p:grpSpPr>
        <p:pic>
          <p:nvPicPr>
            <p:cNvPr id="47" name="그림 46" descr="기차터널이(가) 표시된 사진&#10;&#10;자동 생성된 설명">
              <a:extLst>
                <a:ext uri="{FF2B5EF4-FFF2-40B4-BE49-F238E27FC236}">
                  <a16:creationId xmlns:a16="http://schemas.microsoft.com/office/drawing/2014/main" id="{074F0F78-AD08-3BD4-B094-3FE7A0F0F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472" y="5462669"/>
              <a:ext cx="1141736" cy="1141476"/>
            </a:xfrm>
            <a:prstGeom prst="rect">
              <a:avLst/>
            </a:prstGeom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95070F3-B1B3-2A5C-83FA-D7125C097712}"/>
                </a:ext>
              </a:extLst>
            </p:cNvPr>
            <p:cNvSpPr/>
            <p:nvPr/>
          </p:nvSpPr>
          <p:spPr>
            <a:xfrm rot="8100000">
              <a:off x="1678484" y="5692376"/>
              <a:ext cx="588478" cy="588478"/>
            </a:xfrm>
            <a:prstGeom prst="ellipse">
              <a:avLst/>
            </a:prstGeom>
            <a:solidFill>
              <a:srgbClr val="F04E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E95CA9C-359E-C0A2-7988-07B3078DBBB3}"/>
              </a:ext>
            </a:extLst>
          </p:cNvPr>
          <p:cNvCxnSpPr>
            <a:cxnSpLocks/>
          </p:cNvCxnSpPr>
          <p:nvPr userDrawn="1"/>
        </p:nvCxnSpPr>
        <p:spPr>
          <a:xfrm>
            <a:off x="452992" y="2235200"/>
            <a:ext cx="11359297" cy="0"/>
          </a:xfrm>
          <a:prstGeom prst="line">
            <a:avLst/>
          </a:prstGeom>
          <a:ln w="19050">
            <a:solidFill>
              <a:srgbClr val="EEEEEE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6063D623-C5B5-1629-A11A-D94B07F5B1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2991" y="2471901"/>
            <a:ext cx="11359297" cy="3729741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3600">
                <a:solidFill>
                  <a:srgbClr val="EEEEEE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en-US" sz="2600" dirty="0">
              <a:solidFill>
                <a:schemeClr val="accent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61C6888-954D-FD63-38DC-D5001C3148BF}"/>
              </a:ext>
            </a:extLst>
          </p:cNvPr>
          <p:cNvSpPr txBox="1">
            <a:spLocks/>
          </p:cNvSpPr>
          <p:nvPr userDrawn="1"/>
        </p:nvSpPr>
        <p:spPr>
          <a:xfrm>
            <a:off x="452992" y="2717642"/>
            <a:ext cx="9498814" cy="844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en-US" sz="4600" dirty="0">
              <a:solidFill>
                <a:srgbClr val="04156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271C9F-1C2E-E8F0-30C3-BBDA6D039E35}"/>
              </a:ext>
            </a:extLst>
          </p:cNvPr>
          <p:cNvSpPr txBox="1"/>
          <p:nvPr userDrawn="1"/>
        </p:nvSpPr>
        <p:spPr>
          <a:xfrm>
            <a:off x="2359342" y="612942"/>
            <a:ext cx="7090512" cy="23083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solidFill>
                  <a:srgbClr val="3B3F4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en-US" dirty="0" err="1">
                <a:solidFill>
                  <a:srgbClr val="EEEEEE"/>
                </a:solidFill>
              </a:rPr>
              <a:t>PacificVis</a:t>
            </a:r>
            <a:r>
              <a:rPr lang="en-US" altLang="en-US" dirty="0">
                <a:solidFill>
                  <a:srgbClr val="EEEEEE"/>
                </a:solidFill>
              </a:rPr>
              <a:t> 2023</a:t>
            </a:r>
            <a:endParaRPr lang="ko-KR" altLang="en-US" dirty="0">
              <a:solidFill>
                <a:srgbClr val="EEEEEE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B4152-C8A1-CDFC-4EA2-AF139353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41C8EFD-6355-4CE4-B925-542E903FC7A9}" type="datetime1">
              <a:rPr lang="en-US" altLang="ko-KR" smtClean="0"/>
              <a:pPr/>
              <a:t>2023-04-14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6E5D3-80B3-80B1-95CF-D54D8206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505C2-58DF-7671-6425-C15CE364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ko-KR" altLang="en-US" smtClean="0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968B485-CF9E-4F67-86CA-96E025404E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95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7C5187-F090-A0D7-7C89-4AC76975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F50C6-E74B-A80F-0F62-79B70EC0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54739-0321-6F84-B061-AB2E67D95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D69A-376A-40F9-A79A-3EA076A23215}" type="datetime1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3B924-C0ED-9DB6-7AD9-8BF667A4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6AAD7-28C5-37B9-6244-29473AAE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8B485-CF9E-4F67-86CA-96E025404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76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2BF2D-041D-8A9D-059A-4106DF792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John Smith, ABC University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2CF98F-7D39-B953-83A6-C4E8BDC4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692"/>
            <a:ext cx="10515600" cy="1581235"/>
          </a:xfrm>
        </p:spPr>
        <p:txBody>
          <a:bodyPr>
            <a:normAutofit/>
          </a:bodyPr>
          <a:lstStyle/>
          <a:p>
            <a:r>
              <a:rPr lang="en-US" altLang="en-US" sz="46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XYZ Using </a:t>
            </a:r>
            <a:br>
              <a:rPr lang="en-US" altLang="en-US" sz="46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46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Models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85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EFF2E-FA65-CF33-DDBB-2A374EA8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CCB06-5056-4A7F-D852-8D1C5D50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Work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Hierarchical Models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Domain</a:t>
            </a:r>
          </a:p>
          <a:p>
            <a:pPr lvl="1">
              <a:defRPr/>
            </a:pPr>
            <a:r>
              <a:rPr lang="en-US" altLang="ko-KR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</a:p>
          <a:p>
            <a:pPr lvl="1">
              <a:defRPr/>
            </a:pPr>
            <a:r>
              <a:rPr lang="en-US" altLang="ko-KR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  <a:p>
            <a:pPr>
              <a:defRPr/>
            </a:pPr>
            <a:r>
              <a:rPr lang="en-US" altLang="ko-KR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190CF-2FB5-257E-28B8-CCBE5D1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485-CF9E-4F67-86CA-96E025404E8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2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B60B597-BCDB-2B49-6259-73D98F3AB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do we believe this is important?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7C74B3-256A-9E15-9FE9-99DC23BF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485-CF9E-4F67-86CA-96E025404E8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0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13BB40C6-4A3A-00BC-8A16-12743B5E5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32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important information</a:t>
            </a:r>
          </a:p>
          <a:p>
            <a:pPr algn="l">
              <a:spcBef>
                <a:spcPct val="0"/>
              </a:spcBef>
            </a:pPr>
            <a:endParaRPr lang="en-US" altLang="en-US" sz="3000" dirty="0">
              <a:solidFill>
                <a:srgbClr val="EEEEEE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spcBef>
                <a:spcPct val="0"/>
              </a:spcBef>
              <a:buNone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important because it is very useful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reasons this is important: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reason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3000" dirty="0">
                <a:solidFill>
                  <a:srgbClr val="EEEEE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reason</a:t>
            </a:r>
          </a:p>
          <a:p>
            <a:pPr marL="914400" lvl="1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solidFill>
                  <a:schemeClr val="accent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more reasons</a:t>
            </a:r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397D66-80AA-8A02-D6B4-FA55D489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8B485-CF9E-4F67-86CA-96E025404E8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0033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61</Words>
  <Application>Microsoft Office PowerPoint</Application>
  <PresentationFormat>와이드스크린</PresentationFormat>
  <Paragraphs>24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디자인 사용자 지정</vt:lpstr>
      <vt:lpstr>Introduction to XYZ Using  Hierarchical Models</vt:lpstr>
      <vt:lpstr>Agenda</vt:lpstr>
      <vt:lpstr>Why do we believe this is important?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임수빈</dc:creator>
  <cp:lastModifiedBy>임수빈</cp:lastModifiedBy>
  <cp:revision>21</cp:revision>
  <dcterms:created xsi:type="dcterms:W3CDTF">2023-04-04T06:50:34Z</dcterms:created>
  <dcterms:modified xsi:type="dcterms:W3CDTF">2023-04-14T08:53:51Z</dcterms:modified>
</cp:coreProperties>
</file>