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D3BD-C738-446E-88BF-A6F96146A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1D162-78C2-4E1E-A8A1-FB067C5E4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5DDA-5BEA-4332-B712-7E6748F7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0D88C-F1D0-474C-A42C-BA9ADC46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C15EE-24E2-430B-95C8-886F77CE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7E92-5DFE-4C84-9677-6A97CD15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67DDF-C648-45B7-897E-722CB5000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193FD-62E9-479A-843E-D0E5793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06473-46E3-4C14-9EBD-F0E2ED14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26382-50E0-49F6-8A9C-5F61FC68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7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730EE1-FBF5-47AA-B14C-1427CA79C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0E3F7-B1A5-48E9-8C9A-0984C1C36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C2A9-0098-4178-8DB0-2F0909F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DCBFA-32BB-46B5-80D5-38C248CB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AA73C-9FE4-415E-AB33-6B90A19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2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6B129-EDCE-4EC2-8BE9-54DF31F3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FC2B4-4108-4031-9D0E-C11DEBC3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2C69F-0990-425D-BA29-BA529BE6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01098-4668-4491-9DF6-2138F801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D4D3-33C4-473D-B724-9761B9D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04D3A-66C2-40F2-966F-B6587DD8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AB3EC-05A5-4C7D-98D1-71DF263F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F65AC-41F7-4DC6-BF1C-9818D5F0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E61D5-FE1E-4ACA-A74A-CB5547D5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4F81D-8EEB-465C-80EF-7DE69E9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4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1DF-598A-4493-9569-A9C6B02D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41D26-8171-4993-805A-15DBF1A4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E7276-D08D-4D8C-B6AB-F9D6EC0A4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1B083-63B6-4D1C-83FA-EE19868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F9E04-BAE2-4400-85D3-989DC866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48364-B9E9-4490-90DB-218EC653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2A137-EBC7-4B90-9936-3CB7FD2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9B466-F47C-4B27-9936-4ACF09BC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C8EFD-512E-41CD-97B3-7EFB5C76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9D5EC-A518-4D1B-932C-760F46A45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03F00-4FCF-49E9-818F-C7634CC55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4E9F70-0261-4A13-980F-298F043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356C9B-7BA5-43A0-B4B4-E7A84F5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8E957-E24A-4268-9586-7A18BC41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5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A4B06-A969-4049-8A82-CDFD4779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07F133-9B2A-427E-A5A9-45E1E4C5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3EB1F-DB45-44E2-9940-DAA55133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A1E6A-AD19-4DD0-A767-5F392FEB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6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FD31B-954C-4334-8F78-9A29C87E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66C49-80D1-4B33-AEBF-4CEAB60D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2F878-622C-47F7-B3F0-5C46F51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ADE2A-06C2-4EF2-B367-6813B0D8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42427-3D9E-41B4-B477-DFA9FFD0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28998-EAF1-4DA1-A3BF-06BAE488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02214-AE6F-4280-9CA6-6EC76F4E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381C5-64EC-4E07-A615-1FEB2B1D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CC062-0DCA-45F2-AFA4-EBA86A23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2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7AD6A-5D22-4E9E-B91E-2232CB09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36DCE9-9148-49E7-BC0F-D8850F083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E23FA-78E0-4F7D-B540-ABEA9963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6FC88-9BCB-486C-BB72-9877734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BB13E-854D-48AA-BEC5-9F42116F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12C0-7408-46C6-9A06-64EE1E0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4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252CE-972B-411C-BEB0-3F6EBF4B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84D71-9032-41B5-835C-67C6CCF4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13778-1740-46C0-904A-2F931B0EC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BDC1-68EE-49D4-9202-A347CA7294D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DA61D-6D7E-4E7F-A1CA-47EBBCCBF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D4ED3-747B-47A3-9A11-F6C07DECE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0682-3791-4000-B837-8A4C6A16B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8ADF06-8549-4A28-B07C-BD436186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1" y="1620706"/>
            <a:ext cx="5644329" cy="4233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5940B-94A5-4085-9541-46984593586E}"/>
              </a:ext>
            </a:extLst>
          </p:cNvPr>
          <p:cNvSpPr txBox="1"/>
          <p:nvPr/>
        </p:nvSpPr>
        <p:spPr>
          <a:xfrm>
            <a:off x="3363535" y="207866"/>
            <a:ext cx="546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약품 분류 공장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전체 동작 원리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28C5F-6592-4D39-8F91-29BC11B38A84}"/>
              </a:ext>
            </a:extLst>
          </p:cNvPr>
          <p:cNvSpPr txBox="1"/>
          <p:nvPr/>
        </p:nvSpPr>
        <p:spPr>
          <a:xfrm>
            <a:off x="5931160" y="1324074"/>
            <a:ext cx="626084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색상분류기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로봇 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색상분류기의 컬러센서에 블록의 색상을 인식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블록을 분류기에 넣고 작동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블록을 색상별로 각 박스에 분류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색상분류기가 블록의 색상과 개수 데이터를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IBM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클라우드에 발행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로봇 팔이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IBM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클라우드에서 해당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구독하여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이상인 박스를 찾아 정해진 자리에 재적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가져간 색상과 그에 따른 재고를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IBM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클라우드에 데이터를 발행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공간에 새 박스를 가져다 놓음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색상분류기가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IBM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클라우드에서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받아 남아있는           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블록의 개수를 실시간으로 반영해준다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이상인 박스가 존재하는 동안 계속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반복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77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8ADF06-8549-4A28-B07C-BD436186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1" y="1620706"/>
            <a:ext cx="5644329" cy="4233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5940B-94A5-4085-9541-46984593586E}"/>
              </a:ext>
            </a:extLst>
          </p:cNvPr>
          <p:cNvSpPr txBox="1"/>
          <p:nvPr/>
        </p:nvSpPr>
        <p:spPr>
          <a:xfrm>
            <a:off x="3363535" y="207866"/>
            <a:ext cx="546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3200" dirty="0" err="1">
                <a:solidFill>
                  <a:srgbClr val="222222"/>
                </a:solidFill>
                <a:latin typeface="Arial Unicode MS"/>
                <a:ea typeface="inherit"/>
              </a:rPr>
              <a:t>Pharmaceutical</a:t>
            </a:r>
            <a:r>
              <a:rPr lang="ko-KR" altLang="ko-KR" sz="3200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sz="3200" dirty="0" err="1">
                <a:solidFill>
                  <a:srgbClr val="222222"/>
                </a:solidFill>
                <a:latin typeface="Arial Unicode MS"/>
                <a:ea typeface="inherit"/>
              </a:rPr>
              <a:t>sorting</a:t>
            </a:r>
            <a:r>
              <a:rPr lang="ko-KR" altLang="ko-KR" sz="3200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sz="3200" dirty="0" err="1">
                <a:solidFill>
                  <a:srgbClr val="222222"/>
                </a:solidFill>
                <a:latin typeface="Arial Unicode MS"/>
                <a:ea typeface="inherit"/>
              </a:rPr>
              <a:t>plant</a:t>
            </a:r>
            <a:r>
              <a:rPr lang="ko-KR" altLang="ko-KR" sz="1000" dirty="0"/>
              <a:t> </a:t>
            </a:r>
            <a:endParaRPr lang="ko-KR" altLang="ko-KR" sz="2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Describe how it works</a:t>
            </a:r>
            <a:endParaRPr lang="ko-KR" altLang="en-US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28C5F-6592-4D39-8F91-29BC11B38A84}"/>
              </a:ext>
            </a:extLst>
          </p:cNvPr>
          <p:cNvSpPr txBox="1"/>
          <p:nvPr/>
        </p:nvSpPr>
        <p:spPr>
          <a:xfrm>
            <a:off x="5931160" y="1324074"/>
            <a:ext cx="6260840" cy="56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Machine: Color Sorter, Robot Arm1.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dirty="0"/>
              <a:t>Recognize the color of block by color sensor of color sorter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. Put up to 8 blocks(maximum) into the sorter and operate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Sort blocks into boxes by color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Color Sorter converts the color and count data of a block into JSON Publish to IBM cloud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The robotic arm subscribes to that JSON data in the IBM cloud, Find boxes with 3 or more blocks and register them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Publish data to IBM cloud for colors taken and inventory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Drop a new box into an empty space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8. Color sorter receives JSON data from IBM cloud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 It reflects the number of blocks in real time.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Repeat 5 to 8 times while there are boxes with 3 or more blocks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AD2FE-DACE-4DCC-BC7D-04770A813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8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275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 Unicode MS</vt:lpstr>
      <vt:lpstr>나눔고딕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 Seongmin</dc:creator>
  <cp:lastModifiedBy>배성은</cp:lastModifiedBy>
  <cp:revision>9</cp:revision>
  <dcterms:created xsi:type="dcterms:W3CDTF">2019-12-18T06:29:00Z</dcterms:created>
  <dcterms:modified xsi:type="dcterms:W3CDTF">2019-12-27T14:12:39Z</dcterms:modified>
</cp:coreProperties>
</file>