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5" r:id="rId1"/>
    <p:sldMasterId id="2147483796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96" r:id="rId5"/>
    <p:sldId id="497" r:id="rId6"/>
    <p:sldId id="499" r:id="rId7"/>
    <p:sldId id="574" r:id="rId8"/>
    <p:sldId id="575" r:id="rId9"/>
    <p:sldId id="577" r:id="rId10"/>
    <p:sldId id="578" r:id="rId11"/>
    <p:sldId id="498" r:id="rId12"/>
  </p:sldIdLst>
  <p:sldSz cx="9144000" cy="6858000" type="screen4x3"/>
  <p:notesSz cx="6797675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45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3300"/>
    <a:srgbClr val="C78F73"/>
    <a:srgbClr val="F9FDD3"/>
    <a:srgbClr val="D7E7EF"/>
    <a:srgbClr val="FEF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3765" autoAdjust="0"/>
  </p:normalViewPr>
  <p:slideViewPr>
    <p:cSldViewPr snapToGrid="0">
      <p:cViewPr varScale="1">
        <p:scale>
          <a:sx n="115" d="100"/>
          <a:sy n="115" d="100"/>
        </p:scale>
        <p:origin x="1416" y="96"/>
      </p:cViewPr>
      <p:guideLst>
        <p:guide orient="horz" pos="2182"/>
        <p:guide pos="4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>
        <p:guide orient="horz" pos="3126"/>
        <p:guide pos="213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45862" cy="49741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t" anchorCtr="0">
            <a:prstTxWarp prst="textNoShape">
              <a:avLst/>
            </a:prstTxWarp>
          </a:bodyPr>
          <a:lstStyle>
            <a:lvl1pPr algn="l" defTabSz="917301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1816" y="1"/>
            <a:ext cx="2945862" cy="49741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t" anchorCtr="0">
            <a:prstTxWarp prst="textNoShape">
              <a:avLst/>
            </a:prstTxWarp>
          </a:bodyPr>
          <a:lstStyle>
            <a:lvl1pPr algn="r" defTabSz="917301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30819"/>
            <a:ext cx="2945862" cy="49741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b" anchorCtr="0">
            <a:prstTxWarp prst="textNoShape">
              <a:avLst/>
            </a:prstTxWarp>
          </a:bodyPr>
          <a:lstStyle>
            <a:lvl1pPr algn="l" defTabSz="917301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816" y="9430819"/>
            <a:ext cx="2945862" cy="49741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b" anchorCtr="0">
            <a:prstTxWarp prst="textNoShape">
              <a:avLst/>
            </a:prstTxWarp>
          </a:bodyPr>
          <a:lstStyle>
            <a:lvl1pPr algn="r" defTabSz="917301">
              <a:defRPr sz="1200">
                <a:latin typeface="Times New Roman"/>
              </a:defRPr>
            </a:lvl1pPr>
          </a:lstStyle>
          <a:p>
            <a:pPr>
              <a:defRPr/>
            </a:pPr>
            <a:fld id="{FA2E38B8-628F-43CD-885D-7EB3B11EAE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45862" cy="49741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t" anchorCtr="0">
            <a:prstTxWarp prst="textNoShape">
              <a:avLst/>
            </a:prstTxWarp>
          </a:bodyPr>
          <a:lstStyle>
            <a:lvl1pPr algn="l" defTabSz="917301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816" y="1"/>
            <a:ext cx="2945862" cy="49741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t" anchorCtr="0">
            <a:prstTxWarp prst="textNoShape">
              <a:avLst/>
            </a:prstTxWarp>
          </a:bodyPr>
          <a:lstStyle>
            <a:lvl1pPr algn="r" defTabSz="917301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20750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05952" y="4715414"/>
            <a:ext cx="4985772" cy="446593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30819"/>
            <a:ext cx="2945862" cy="49741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b" anchorCtr="0">
            <a:prstTxWarp prst="textNoShape">
              <a:avLst/>
            </a:prstTxWarp>
          </a:bodyPr>
          <a:lstStyle>
            <a:lvl1pPr algn="l" defTabSz="917301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816" y="9430819"/>
            <a:ext cx="2945862" cy="49741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77" tIns="45839" rIns="91677" bIns="45839" anchor="b" anchorCtr="0">
            <a:prstTxWarp prst="textNoShape">
              <a:avLst/>
            </a:prstTxWarp>
          </a:bodyPr>
          <a:lstStyle>
            <a:lvl1pPr algn="r" defTabSz="917301">
              <a:defRPr sz="1200">
                <a:latin typeface="Times New Roman"/>
              </a:defRPr>
            </a:lvl1pPr>
          </a:lstStyle>
          <a:p>
            <a:pPr>
              <a:defRPr/>
            </a:pPr>
            <a:fld id="{D13E0BDE-D409-455E-AA09-549AB8B8DB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7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91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김영탁 - 강의자료 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5399A-F234-43A0-B8F3-ED2066DC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CC14BA-CAD3-4146-8DDD-C3CE6FF9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8DA33-B4B1-489A-BAB6-3ECF24868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148B07-7DFB-4863-8FD0-0582D768C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F72551-C930-4942-981F-5FF59CAAA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15B3E8-2F13-4799-9F76-9C3C63B5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3B457B-7D8A-460C-BECF-F087F71B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C52D27-5533-4222-948B-FBF5A39E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9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CFB2-7F18-4D7B-9CFA-4C649E3C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4BDF92-4EEF-45D0-A3CC-72CA60E8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E7518B-8987-4FB6-82EA-A181CA6E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C08F3-0301-4AFD-9889-7B1550E3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3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80216B-4EE0-407D-99AF-C68FFA13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6EC04F-B695-422E-ABDB-3708EFE0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A1DBB-B83A-4A3D-A449-974B0FDB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4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ADD5A-F647-4B6B-89D0-1AB08B2A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8E197-E3AB-4C40-A5CC-AFC15ABB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247E8-C957-475B-B607-DA66175A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A078D-E347-4C08-AF9D-021A669C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8C9A0-280F-44A4-8581-AF9D41C6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8CBA6-1865-4B4F-AE05-AB8AC97D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3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5A678-A6BD-401E-9C58-86A93D3B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C01D56-F926-4CDE-BAF6-655D8A0D6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B9F08-5C5D-467C-A8C7-52F9FB72A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EE591-62D7-44FC-B5E1-E122ED15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3ED6-BAA5-4C8B-855E-C60AB40D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6E9CB-AFDB-4FE7-BA27-90D555B0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14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CFAC7-3788-4B09-AA56-3C3C7829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360958-B2C4-4816-95DA-8152E6660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427D2-8826-4E47-AF0D-BA07D601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89BA1-6F04-484F-BA9F-5DB7759E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BA426-EA48-4D90-8FDD-03A52836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1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397035-F869-4B1D-B3AA-7343E3B8B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FE81B8-7D6C-40A2-9E69-7B41102B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FDF62-DB31-4508-B5FA-BC2BC69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19F69-72E4-43EA-9C1A-012CD1C4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F206B-4B18-433E-AA84-83533E9B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7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sz="2400" b="1">
                <a:solidFill>
                  <a:srgbClr val="993300"/>
                </a:solidFill>
                <a:latin typeface="Tahoma" pitchFamily="34" charset="0"/>
                <a:cs typeface="Tahoma" pitchFamily="34" charset="0"/>
              </a:defRPr>
            </a:lvl1pPr>
            <a:lvl2pPr marL="628650" indent="-285750" latinLnBrk="0">
              <a:defRPr sz="20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2pPr>
            <a:lvl3pPr marL="895350" indent="-228600" latinLnBrk="0">
              <a:defRPr sz="1800">
                <a:latin typeface="Tahoma" pitchFamily="34" charset="0"/>
                <a:cs typeface="Tahoma" pitchFamily="34" charset="0"/>
              </a:defRPr>
            </a:lvl3pPr>
            <a:lvl4pPr marL="1162050" indent="-314325" latinLnBrk="0">
              <a:defRPr sz="1600">
                <a:latin typeface="Tahoma" pitchFamily="34" charset="0"/>
                <a:cs typeface="Tahoma" pitchFamily="34" charset="0"/>
              </a:defRPr>
            </a:lvl4pPr>
            <a:lvl5pPr marL="1438275" indent="-228600" latinLnBrk="0"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</a:t>
            </a:r>
            <a:r>
              <a:rPr lang="en-US" altLang="ko-KR" sz="900" i="1" baseline="0" dirty="0" err="1"/>
              <a:t>Seong-Eun</a:t>
            </a:r>
            <a:r>
              <a:rPr lang="en-US" altLang="ko-KR" sz="900" i="1" baseline="0" dirty="0"/>
              <a:t> Yang, Yu-</a:t>
            </a:r>
            <a:r>
              <a:rPr lang="en-US" altLang="ko-KR" sz="900" i="1" baseline="0" dirty="0" err="1"/>
              <a:t>na</a:t>
            </a:r>
            <a:r>
              <a:rPr lang="en-US" altLang="ko-KR" sz="900" i="1" baseline="0" dirty="0"/>
              <a:t> Park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half" idx="1"/>
          </p:nvPr>
        </p:nvSpPr>
        <p:spPr>
          <a:xfrm>
            <a:off x="475614" y="342900"/>
            <a:ext cx="8211185" cy="6075045"/>
          </a:xfrm>
        </p:spPr>
        <p:txBody>
          <a:bodyPr/>
          <a:lstStyle>
            <a:lvl1pPr>
              <a:buFont typeface="Wingdings" pitchFamily="2" charset="2"/>
              <a:buChar char="u"/>
              <a:defRPr sz="2400">
                <a:latin typeface="Tahoma" pitchFamily="34" charset="0"/>
                <a:cs typeface="Tahoma" pitchFamily="34" charset="0"/>
              </a:defRPr>
            </a:lvl1pPr>
            <a:lvl2pPr marL="628650" indent="-285750">
              <a:buFont typeface="Wingdings" pitchFamily="2" charset="2"/>
              <a:buChar char="l"/>
              <a:defRPr sz="1800">
                <a:latin typeface="Tahoma" pitchFamily="34" charset="0"/>
                <a:cs typeface="Tahoma" pitchFamily="34" charset="0"/>
              </a:defRPr>
            </a:lvl2pPr>
            <a:lvl3pPr marL="895350" indent="-228600">
              <a:buFont typeface="Wingdings" pitchFamily="2" charset="2"/>
              <a:buChar char="§"/>
              <a:defRPr sz="1800">
                <a:latin typeface="Tahoma" pitchFamily="34" charset="0"/>
                <a:cs typeface="Tahoma" pitchFamily="34" charset="0"/>
              </a:defRPr>
            </a:lvl3pPr>
            <a:lvl4pPr marL="1076325" indent="-228600">
              <a:defRPr sz="1400">
                <a:latin typeface="Tahoma" pitchFamily="34" charset="0"/>
                <a:cs typeface="Tahoma" pitchFamily="34" charset="0"/>
              </a:defRPr>
            </a:lvl4pPr>
            <a:lvl5pPr marL="1257300" indent="-180975"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pic>
        <p:nvPicPr>
          <p:cNvPr id="12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</a:t>
            </a:r>
            <a:r>
              <a:rPr lang="en-US" altLang="ko-KR" sz="900" i="1" baseline="0" dirty="0" err="1"/>
              <a:t>Seong-Eun</a:t>
            </a:r>
            <a:r>
              <a:rPr lang="en-US" altLang="ko-KR" sz="900" i="1" baseline="0" dirty="0"/>
              <a:t> Yang , Yu-</a:t>
            </a:r>
            <a:r>
              <a:rPr lang="en-US" altLang="ko-KR" sz="900" i="1" baseline="0" dirty="0" err="1"/>
              <a:t>na</a:t>
            </a:r>
            <a:r>
              <a:rPr lang="en-US" altLang="ko-KR" sz="900" i="1" baseline="0" dirty="0"/>
              <a:t> Park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</a:t>
            </a:r>
            <a:r>
              <a:rPr lang="en-US" altLang="ko-KR" sz="900" i="1" baseline="0" dirty="0" err="1"/>
              <a:t>Seong-Eun</a:t>
            </a:r>
            <a:r>
              <a:rPr lang="en-US" altLang="ko-KR" sz="900" i="1" baseline="0" dirty="0"/>
              <a:t> Yang, Yu-</a:t>
            </a:r>
            <a:r>
              <a:rPr lang="en-US" altLang="ko-KR" sz="900" i="1" baseline="0" dirty="0" err="1"/>
              <a:t>na</a:t>
            </a:r>
            <a:r>
              <a:rPr lang="en-US" altLang="ko-KR" sz="900" i="1" baseline="0" dirty="0"/>
              <a:t> Park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228600"/>
            <a:ext cx="8229600" cy="8382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8475" y="1295400"/>
            <a:ext cx="4038600" cy="48307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 marL="542925" indent="-285750">
              <a:defRPr>
                <a:latin typeface="Tahoma" pitchFamily="34" charset="0"/>
                <a:cs typeface="Tahoma" pitchFamily="34" charset="0"/>
              </a:defRPr>
            </a:lvl2pPr>
            <a:lvl3pPr marL="714375" indent="-228600">
              <a:defRPr>
                <a:latin typeface="Tahoma" pitchFamily="34" charset="0"/>
                <a:cs typeface="Tahoma" pitchFamily="34" charset="0"/>
              </a:defRPr>
            </a:lvl3pPr>
            <a:lvl4pPr marL="990600" indent="-228600">
              <a:defRPr>
                <a:latin typeface="Tahoma" pitchFamily="34" charset="0"/>
                <a:cs typeface="Tahoma" pitchFamily="34" charset="0"/>
              </a:defRPr>
            </a:lvl4pPr>
            <a:lvl5pPr marL="1162050" indent="-228600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9475" y="1295400"/>
            <a:ext cx="4038600" cy="48307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 marL="542925" indent="-285750">
              <a:defRPr>
                <a:latin typeface="Tahoma" pitchFamily="34" charset="0"/>
                <a:cs typeface="Tahoma" pitchFamily="34" charset="0"/>
              </a:defRPr>
            </a:lvl2pPr>
            <a:lvl3pPr marL="714375" indent="-228600">
              <a:defRPr>
                <a:latin typeface="Tahoma" pitchFamily="34" charset="0"/>
                <a:cs typeface="Tahoma" pitchFamily="34" charset="0"/>
              </a:defRPr>
            </a:lvl3pPr>
            <a:lvl4pPr marL="990600" indent="-228600">
              <a:defRPr>
                <a:latin typeface="Tahoma" pitchFamily="34" charset="0"/>
                <a:cs typeface="Tahoma" pitchFamily="34" charset="0"/>
              </a:defRPr>
            </a:lvl4pPr>
            <a:lvl5pPr marL="1257300" indent="-228600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</a:t>
            </a:r>
            <a:r>
              <a:rPr lang="en-US" altLang="ko-KR" sz="900" i="1" baseline="0" dirty="0" err="1"/>
              <a:t>Seong-Eun</a:t>
            </a:r>
            <a:r>
              <a:rPr lang="en-US" altLang="ko-KR" sz="900" i="1" baseline="0" dirty="0"/>
              <a:t> Yang, Yu-</a:t>
            </a:r>
            <a:r>
              <a:rPr lang="en-US" altLang="ko-KR" sz="900" i="1" baseline="0" dirty="0" err="1"/>
              <a:t>na</a:t>
            </a:r>
            <a:r>
              <a:rPr lang="en-US" altLang="ko-KR" sz="900" i="1" baseline="0" dirty="0"/>
              <a:t> Park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C8AA5-0591-4AC2-B9E5-C051B0C9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D027B9-21DF-41F8-9EF5-89A2A98FA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4F344-ADBD-4D26-BFD2-0B3CD3EE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745B5-9239-488F-B462-88856217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A21AA-5D76-45C0-9C64-2BB1639C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0C51D-61A7-4DBC-819A-995B499C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103D0-05B2-4D05-B914-83E2401F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393A-BF27-47DD-88B6-F579F00F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4A7F1-11FF-4BE1-ABD5-85F2323C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1F7A7-9BFD-4E5D-9DF3-B6CEDE20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6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EA110-1F56-45C4-AE43-A1E8A18A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54AE5-74CE-436A-AA7C-CD8A8B55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F6CA2-31D8-448B-BABF-476124BD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6138C-9255-4A83-8517-C51F43ED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9DFEC-4F71-4981-A80C-3916422C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9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B0497-DA85-491D-9698-24C8C43D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6CF98-A1D9-4F69-A968-53BCEF005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CDD75-4E7F-40D4-BB1B-362CFD7A3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E5BF3E-A940-48F7-9AA6-AAA0DACD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EB321-FF91-4FFD-9910-DF4C16F5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321B1-6288-4C12-BA8C-AD983EC1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1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09663"/>
            <a:ext cx="8229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rgbClr val="0000CC"/>
          </a:solidFill>
          <a:latin typeface="+mn-ea"/>
          <a:ea typeface="+mn-ea"/>
          <a:cs typeface="Tahoma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rgbClr val="993300"/>
          </a:solidFill>
          <a:latin typeface="+mn-ea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 b="1" kern="1200">
          <a:solidFill>
            <a:srgbClr val="0000CC"/>
          </a:solidFill>
          <a:latin typeface="+mn-ea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0BA9B0-9C15-47C2-B7AD-9DF47E6D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FF874-D62E-42EF-A8DA-E7C77A87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B43B3-DA63-4DB6-9B0B-CA1295864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2427-53A3-4CF9-8026-85C0FB8C5CC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8F252-2E3B-43F2-8EA7-36ABB3C10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BAEC6-A2EE-4062-AF47-C7174F0B5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1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tl.y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mailto:yu07na06@ynu.ac.kr" TargetMode="External"/><Relationship Id="rId4" Type="http://schemas.openxmlformats.org/officeDocument/2006/relationships/hyperlink" Target="mailto:yse09@ynu.ac.k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4670" y="1343144"/>
            <a:ext cx="8314660" cy="1470025"/>
          </a:xfrm>
          <a:solidFill>
            <a:schemeClr val="bg1"/>
          </a:solidFill>
          <a:ln w="19050">
            <a:solidFill>
              <a:schemeClr val="tx1"/>
            </a:solidFill>
          </a:ln>
          <a:effectLst>
            <a:outerShdw dist="107763" dir="2700000" algn="ctr" rotWithShape="0">
              <a:srgbClr val="33CCFF"/>
            </a:outerShdw>
          </a:effectLst>
        </p:spPr>
        <p:txBody>
          <a:bodyPr tIns="0" bIns="0">
            <a:norm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자동차에서의 전반적인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615259" y="637154"/>
            <a:ext cx="310571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defRPr/>
            </a:pPr>
            <a:r>
              <a:rPr lang="en-US" altLang="ko-KR" sz="2000" b="1" dirty="0">
                <a:solidFill>
                  <a:srgbClr val="990000"/>
                </a:solidFill>
              </a:rPr>
              <a:t>YU-ANTL R&amp;D Report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76350" y="4022725"/>
            <a:ext cx="6937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800" dirty="0"/>
              <a:t>January 25 , 2021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endParaRPr lang="en-US" altLang="ko-KR" sz="1800" dirty="0"/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800" b="1" dirty="0" err="1"/>
              <a:t>Seong-Eun</a:t>
            </a:r>
            <a:r>
              <a:rPr lang="en-US" altLang="ko-KR" sz="2000" b="1" dirty="0"/>
              <a:t> Yang, Yu-</a:t>
            </a:r>
            <a:r>
              <a:rPr lang="en-US" altLang="ko-KR" sz="2000" b="1" dirty="0" err="1"/>
              <a:t>na</a:t>
            </a:r>
            <a:r>
              <a:rPr lang="en-US" altLang="ko-KR" sz="2000" b="1" dirty="0"/>
              <a:t> Park</a:t>
            </a:r>
            <a:endParaRPr lang="en-US" altLang="ko-KR" sz="1000" dirty="0"/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600" dirty="0"/>
              <a:t>Advanced Networking Technology Lab. (YU-ANTL)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600" dirty="0"/>
              <a:t>Dept. of Information &amp; Comm. Eng, Junior in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600" dirty="0" err="1"/>
              <a:t>Yeungnam</a:t>
            </a:r>
            <a:r>
              <a:rPr lang="en-US" altLang="ko-KR" sz="1600" dirty="0"/>
              <a:t> University, KOREA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200" dirty="0"/>
              <a:t>(Tel : +82-53-810-3940;  Fax : +82-53-810-4742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200" dirty="0">
                <a:hlinkClick r:id="rId3"/>
              </a:rPr>
              <a:t>http://antl.yu.ac.kr/</a:t>
            </a:r>
            <a:r>
              <a:rPr lang="en-US" altLang="ko-KR" sz="1200" dirty="0"/>
              <a:t>;  E-mail : </a:t>
            </a:r>
            <a:r>
              <a:rPr lang="en-US" altLang="ko-KR" sz="1200" dirty="0">
                <a:hlinkClick r:id="rId4"/>
              </a:rPr>
              <a:t>yse09@ynu.ac.kr</a:t>
            </a:r>
            <a:r>
              <a:rPr lang="en-US" altLang="ko-KR" sz="1200" dirty="0"/>
              <a:t>, </a:t>
            </a:r>
            <a:r>
              <a:rPr lang="en-US" altLang="ko-KR" sz="1200" dirty="0">
                <a:hlinkClick r:id="rId5"/>
              </a:rPr>
              <a:t>yu07na06@ynu.ac.kr</a:t>
            </a:r>
            <a:r>
              <a:rPr lang="en-US" altLang="ko-KR" sz="1200" dirty="0"/>
              <a:t>)</a:t>
            </a:r>
          </a:p>
        </p:txBody>
      </p:sp>
      <p:pic>
        <p:nvPicPr>
          <p:cNvPr id="6149" name="Picture 5" descr="chunm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6400" y="3002410"/>
            <a:ext cx="855663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" y="936625"/>
            <a:ext cx="8229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400" b="1" kern="1200">
                <a:solidFill>
                  <a:srgbClr val="993300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628650" indent="-28575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rgbClr val="0000CC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89535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162050" indent="-314325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438275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Function(2)</a:t>
            </a:r>
          </a:p>
          <a:p>
            <a:endParaRPr kumimoji="0" lang="en-US" altLang="ko-KR" dirty="0"/>
          </a:p>
          <a:p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A31978-AEE0-47D8-9D02-082D5465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C0CBD-5C5F-4509-A700-1FF96A71D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00845"/>
            <a:ext cx="8229600" cy="1525318"/>
          </a:xfrm>
        </p:spPr>
        <p:txBody>
          <a:bodyPr>
            <a:normAutofit/>
          </a:bodyPr>
          <a:lstStyle/>
          <a:p>
            <a:pPr>
              <a:buFont typeface="Tahoma" panose="020B0604030504040204" pitchFamily="34" charset="0"/>
              <a:buChar char="‒"/>
            </a:pPr>
            <a:r>
              <a:rPr lang="en-US" altLang="ko-KR" sz="1600" b="0" dirty="0" err="1" smtClean="0">
                <a:solidFill>
                  <a:schemeClr val="tx1"/>
                </a:solidFill>
              </a:rPr>
              <a:t>rospy.Duration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(1.0) : 1</a:t>
            </a:r>
            <a:r>
              <a:rPr lang="ko-KR" altLang="en-US" sz="1600" b="0" dirty="0">
                <a:solidFill>
                  <a:schemeClr val="tx1"/>
                </a:solidFill>
              </a:rPr>
              <a:t>초에 한번 루프가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종료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>
              <a:buFont typeface="Tahoma" panose="020B0604030504040204" pitchFamily="34" charset="0"/>
              <a:buChar char="‒"/>
            </a:pPr>
            <a:r>
              <a:rPr lang="en-US" altLang="ko-KR" sz="1600" b="0" dirty="0" err="1" smtClean="0">
                <a:solidFill>
                  <a:schemeClr val="tx1"/>
                </a:solidFill>
              </a:rPr>
              <a:t>rospy.Rate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(10) : 1</a:t>
            </a:r>
            <a:r>
              <a:rPr lang="ko-KR" altLang="en-US" sz="1600" b="0" dirty="0">
                <a:solidFill>
                  <a:schemeClr val="tx1"/>
                </a:solidFill>
              </a:rPr>
              <a:t>초 동안 최대 </a:t>
            </a:r>
            <a:r>
              <a:rPr lang="en-US" altLang="ko-KR" sz="1600" b="0" dirty="0">
                <a:solidFill>
                  <a:schemeClr val="tx1"/>
                </a:solidFill>
              </a:rPr>
              <a:t>10</a:t>
            </a:r>
            <a:r>
              <a:rPr lang="ko-KR" altLang="en-US" sz="1600" b="0" dirty="0">
                <a:solidFill>
                  <a:schemeClr val="tx1"/>
                </a:solidFill>
              </a:rPr>
              <a:t>번의 루프가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실행</a:t>
            </a:r>
            <a:endParaRPr lang="en-US" altLang="ko-KR" sz="1600" b="0" dirty="0" smtClean="0">
              <a:solidFill>
                <a:schemeClr val="tx1"/>
              </a:solidFill>
            </a:endParaRPr>
          </a:p>
          <a:p>
            <a:pPr>
              <a:buFont typeface="Tahoma" panose="020B0604030504040204" pitchFamily="34" charset="0"/>
              <a:buChar char="‒"/>
            </a:pPr>
            <a:r>
              <a:rPr lang="ko-KR" altLang="en-US" sz="1600" b="0" dirty="0" smtClean="0">
                <a:solidFill>
                  <a:schemeClr val="tx1"/>
                </a:solidFill>
              </a:rPr>
              <a:t>루프 실행 빈도를 제한하기 위함</a:t>
            </a:r>
            <a:endParaRPr lang="ko-KR" altLang="en-US" sz="1600" b="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661D9-D0B7-430E-96BD-47AF735D0E0B}"/>
              </a:ext>
            </a:extLst>
          </p:cNvPr>
          <p:cNvSpPr txBox="1"/>
          <p:nvPr/>
        </p:nvSpPr>
        <p:spPr>
          <a:xfrm>
            <a:off x="717031" y="1492302"/>
            <a:ext cx="6509856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pub_controls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just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c.split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v, delta =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algn="just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dur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rospy.Duration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rate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rospy.Rate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start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rospy.Time.now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just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drive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AckermannDrive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steering_angle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=delta,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=v)</a:t>
            </a:r>
          </a:p>
          <a:p>
            <a:pPr algn="just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rospy.Time.now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 start &lt; dur:</a:t>
            </a:r>
          </a:p>
          <a:p>
            <a:pPr algn="just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pub_controls.publish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AckermannDriveStamped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=drive))</a:t>
            </a:r>
          </a:p>
          <a:p>
            <a:pPr algn="just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rate.sleep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135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ROS</a:t>
            </a:r>
            <a:r>
              <a:rPr lang="ko-KR" altLang="en-US" dirty="0"/>
              <a:t> </a:t>
            </a:r>
            <a:r>
              <a:rPr lang="en-US" altLang="ko-KR" dirty="0"/>
              <a:t>node map</a:t>
            </a:r>
          </a:p>
          <a:p>
            <a:r>
              <a:rPr lang="en-US" altLang="ko-KR" dirty="0"/>
              <a:t>ROS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833E301-78C2-453B-A12C-210FA9A0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r>
              <a:rPr lang="en-US" altLang="ko-KR" dirty="0"/>
              <a:t>ROS</a:t>
            </a:r>
            <a:r>
              <a:rPr lang="ko-KR" altLang="en-US" dirty="0"/>
              <a:t> </a:t>
            </a:r>
            <a:r>
              <a:rPr lang="en-US" altLang="ko-KR" dirty="0"/>
              <a:t>node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43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각 ROS 노드를 상자로, 각 라인을 ROS 토픽으로 사용하는 전체 MuSHR 스택.">
            <a:extLst>
              <a:ext uri="{FF2B5EF4-FFF2-40B4-BE49-F238E27FC236}">
                <a16:creationId xmlns:a16="http://schemas.microsoft.com/office/drawing/2014/main" id="{B63B4BF1-63CE-481D-ABA6-AF82D9DE9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6"/>
          <a:stretch/>
        </p:blipFill>
        <p:spPr bwMode="auto">
          <a:xfrm>
            <a:off x="968375" y="0"/>
            <a:ext cx="8175625" cy="661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059A8D-4775-455D-9F83-899660D6F69F}"/>
              </a:ext>
            </a:extLst>
          </p:cNvPr>
          <p:cNvSpPr txBox="1"/>
          <p:nvPr/>
        </p:nvSpPr>
        <p:spPr>
          <a:xfrm>
            <a:off x="-780175" y="0"/>
            <a:ext cx="4580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CC"/>
                </a:solidFill>
              </a:rPr>
              <a:t>https://mushr.io/tutorials/overview/</a:t>
            </a:r>
          </a:p>
        </p:txBody>
      </p:sp>
    </p:spTree>
    <p:extLst>
      <p:ext uri="{BB962C8B-B14F-4D97-AF65-F5344CB8AC3E}">
        <p14:creationId xmlns:p14="http://schemas.microsoft.com/office/powerpoint/2010/main" val="422543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833E301-78C2-453B-A12C-210FA9A0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r>
              <a:rPr lang="en-US" altLang="ko-KR" dirty="0"/>
              <a:t>ROS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20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r>
              <a:rPr lang="en-US" altLang="ko-KR" sz="1600" b="0" dirty="0" err="1">
                <a:solidFill>
                  <a:schemeClr val="tx1"/>
                </a:solidFill>
              </a:rPr>
              <a:t>rospy</a:t>
            </a:r>
            <a:r>
              <a:rPr lang="en-US" altLang="ko-KR" sz="1600" b="0" dirty="0">
                <a:solidFill>
                  <a:schemeClr val="tx1"/>
                </a:solidFill>
              </a:rPr>
              <a:t> : ROS API</a:t>
            </a:r>
            <a:r>
              <a:rPr lang="ko-KR" altLang="en-US" sz="1600" b="0" dirty="0">
                <a:solidFill>
                  <a:schemeClr val="tx1"/>
                </a:solidFill>
              </a:rPr>
              <a:t>에 대한 기본 </a:t>
            </a:r>
            <a:r>
              <a:rPr lang="en-US" altLang="ko-KR" sz="1600" b="0" dirty="0">
                <a:solidFill>
                  <a:schemeClr val="tx1"/>
                </a:solidFill>
              </a:rPr>
              <a:t>python </a:t>
            </a:r>
            <a:r>
              <a:rPr lang="ko-KR" altLang="en-US" sz="1600" b="0" dirty="0">
                <a:solidFill>
                  <a:schemeClr val="tx1"/>
                </a:solidFill>
              </a:rPr>
              <a:t>인터페이스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r>
              <a:rPr lang="en-US" altLang="ko-KR" sz="1600" b="0" dirty="0" err="1">
                <a:solidFill>
                  <a:schemeClr val="tx1"/>
                </a:solidFill>
              </a:rPr>
              <a:t>ackermann_msg</a:t>
            </a:r>
            <a:r>
              <a:rPr lang="en-US" altLang="ko-KR" sz="1600" b="0" dirty="0">
                <a:solidFill>
                  <a:schemeClr val="tx1"/>
                </a:solidFill>
              </a:rPr>
              <a:t> : </a:t>
            </a:r>
            <a:r>
              <a:rPr lang="ko-KR" altLang="en-US" sz="1600" b="0" dirty="0">
                <a:solidFill>
                  <a:schemeClr val="tx1"/>
                </a:solidFill>
              </a:rPr>
              <a:t>드라이브 명령을 보내기 위한 공통 인터페이스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r>
              <a:rPr lang="en-US" altLang="ko-KR" sz="1600" b="0" dirty="0" err="1">
                <a:solidFill>
                  <a:schemeClr val="tx1"/>
                </a:solidFill>
              </a:rPr>
              <a:t>geometry_msgs</a:t>
            </a:r>
            <a:r>
              <a:rPr lang="en-US" altLang="ko-KR" sz="1600" b="0" dirty="0">
                <a:solidFill>
                  <a:schemeClr val="tx1"/>
                </a:solidFill>
              </a:rPr>
              <a:t> : </a:t>
            </a:r>
            <a:r>
              <a:rPr lang="ko-KR" altLang="en-US" sz="1600" b="0" dirty="0">
                <a:solidFill>
                  <a:schemeClr val="tx1"/>
                </a:solidFill>
              </a:rPr>
              <a:t>자동차의 초기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위치를 </a:t>
            </a:r>
            <a:r>
              <a:rPr lang="ko-KR" altLang="en-US" sz="1600" b="0" dirty="0">
                <a:solidFill>
                  <a:schemeClr val="tx1"/>
                </a:solidFill>
              </a:rPr>
              <a:t>시뮬레이터로 보내기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위함</a:t>
            </a:r>
            <a:endParaRPr lang="en-US" altLang="ko-KR" sz="1600" b="0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r>
              <a:rPr lang="en-US" altLang="ko-KR" sz="1600" b="0" dirty="0" err="1" smtClean="0">
                <a:solidFill>
                  <a:schemeClr val="tx1"/>
                </a:solidFill>
              </a:rPr>
              <a:t>quaternion_from_euler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:  </a:t>
            </a:r>
            <a:r>
              <a:rPr lang="ko-KR" altLang="en-US" sz="1600" b="0" dirty="0" err="1" smtClean="0">
                <a:solidFill>
                  <a:schemeClr val="tx1"/>
                </a:solidFill>
              </a:rPr>
              <a:t>오일러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 각도를 이용하여 계산하기 위함</a:t>
            </a:r>
            <a:endParaRPr lang="en-US" altLang="ko-KR" sz="1600" b="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6333" y="1616347"/>
            <a:ext cx="6533805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rospy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ackermann_msgs.msg 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AckermannDrive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AckermannDriveStamped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geometry_msgs.msg 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Point,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Pose,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PoseWithCovariance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PoseWithCovarianceStamped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Quaternion,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tf.transformations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quaternion_from_euler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51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main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endParaRPr lang="en-US" altLang="ko-KR" sz="1600" b="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endParaRPr lang="en-US" altLang="ko-KR" sz="1600" b="0" dirty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</a:pPr>
            <a:endParaRPr lang="en-US" altLang="ko-KR" sz="1600" b="0" dirty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</a:pPr>
            <a:endParaRPr lang="en-US" altLang="ko-KR" sz="1600" b="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r>
              <a:rPr lang="ko-KR" altLang="en-US" sz="1600" b="0" dirty="0">
                <a:solidFill>
                  <a:schemeClr val="tx1"/>
                </a:solidFill>
              </a:rPr>
              <a:t>실행 스레드가 시작되는 곳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r>
              <a:rPr lang="en-US" altLang="ko-KR" sz="1600" b="0" dirty="0" err="1">
                <a:solidFill>
                  <a:schemeClr val="tx1"/>
                </a:solidFill>
              </a:rPr>
              <a:t>rospy.init_node</a:t>
            </a:r>
            <a:r>
              <a:rPr lang="en-US" altLang="ko-KR" sz="1600" b="0" dirty="0">
                <a:solidFill>
                  <a:schemeClr val="tx1"/>
                </a:solidFill>
              </a:rPr>
              <a:t>(…) : </a:t>
            </a:r>
            <a:r>
              <a:rPr lang="ko-KR" altLang="en-US" sz="1600" b="0" dirty="0">
                <a:solidFill>
                  <a:schemeClr val="tx1"/>
                </a:solidFill>
              </a:rPr>
              <a:t>노드 초기화</a:t>
            </a:r>
            <a:r>
              <a:rPr lang="en-US" altLang="ko-KR" sz="1600" b="0" dirty="0">
                <a:solidFill>
                  <a:schemeClr val="tx1"/>
                </a:solidFill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</a:rPr>
              <a:t>모든 노드는 자신을 </a:t>
            </a:r>
            <a:r>
              <a:rPr lang="en-US" altLang="ko-KR" sz="1600" b="0" dirty="0">
                <a:solidFill>
                  <a:schemeClr val="tx1"/>
                </a:solidFill>
              </a:rPr>
              <a:t>ROS</a:t>
            </a:r>
            <a:r>
              <a:rPr lang="ko-KR" altLang="en-US" sz="1600" b="0" dirty="0">
                <a:solidFill>
                  <a:schemeClr val="tx1"/>
                </a:solidFill>
              </a:rPr>
              <a:t>환경에 등록해야하기에 노드의 이름을 전달함</a:t>
            </a:r>
            <a:r>
              <a:rPr lang="en-US" altLang="ko-KR" sz="1600" b="0" dirty="0">
                <a:solidFill>
                  <a:schemeClr val="tx1"/>
                </a:solidFill>
              </a:rPr>
              <a:t>.</a:t>
            </a: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r>
              <a:rPr lang="en-US" altLang="ko-KR" sz="1600" b="0" dirty="0" err="1">
                <a:solidFill>
                  <a:schemeClr val="tx1"/>
                </a:solidFill>
              </a:rPr>
              <a:t>rospy.get_param</a:t>
            </a:r>
            <a:r>
              <a:rPr lang="en-US" altLang="ko-KR" sz="1600" b="0" dirty="0">
                <a:solidFill>
                  <a:schemeClr val="tx1"/>
                </a:solidFill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</a:rPr>
              <a:t>매개변수의 이름</a:t>
            </a:r>
            <a:r>
              <a:rPr lang="en-US" altLang="ko-KR" sz="1600" b="0" dirty="0">
                <a:solidFill>
                  <a:schemeClr val="tx1"/>
                </a:solidFill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</a:rPr>
              <a:t>기본값</a:t>
            </a:r>
            <a:r>
              <a:rPr lang="en-US" altLang="ko-KR" sz="1600" b="0" dirty="0">
                <a:solidFill>
                  <a:schemeClr val="tx1"/>
                </a:solidFill>
              </a:rPr>
              <a:t>) : </a:t>
            </a:r>
            <a:r>
              <a:rPr lang="ko-KR" altLang="en-US" sz="1600" b="0" dirty="0">
                <a:solidFill>
                  <a:schemeClr val="tx1"/>
                </a:solidFill>
              </a:rPr>
              <a:t>매개 변수 서버에서 값을 가져오는 함수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r>
              <a:rPr lang="en-US" altLang="ko-KR" sz="1600" b="0" dirty="0" err="1">
                <a:solidFill>
                  <a:schemeClr val="tx1"/>
                </a:solidFill>
              </a:rPr>
              <a:t>rospy.Publisher</a:t>
            </a:r>
            <a:r>
              <a:rPr lang="en-US" altLang="ko-KR" sz="1600" b="0" dirty="0">
                <a:solidFill>
                  <a:schemeClr val="tx1"/>
                </a:solidFill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</a:rPr>
              <a:t>주제 이름</a:t>
            </a:r>
            <a:r>
              <a:rPr lang="en-US" altLang="ko-KR" sz="1600" b="0" dirty="0">
                <a:solidFill>
                  <a:schemeClr val="tx1"/>
                </a:solidFill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</a:rPr>
              <a:t>메시지 유형</a:t>
            </a:r>
            <a:r>
              <a:rPr lang="en-US" altLang="ko-KR" sz="1600" b="0" dirty="0">
                <a:solidFill>
                  <a:schemeClr val="tx1"/>
                </a:solidFill>
              </a:rPr>
              <a:t>, </a:t>
            </a:r>
            <a:r>
              <a:rPr lang="ko-KR" altLang="en-US" sz="1600" b="0" dirty="0" err="1">
                <a:solidFill>
                  <a:schemeClr val="tx1"/>
                </a:solidFill>
              </a:rPr>
              <a:t>대기열</a:t>
            </a:r>
            <a:r>
              <a:rPr lang="ko-KR" altLang="en-US" sz="1600" b="0" dirty="0">
                <a:solidFill>
                  <a:schemeClr val="tx1"/>
                </a:solidFill>
              </a:rPr>
              <a:t> 크기</a:t>
            </a:r>
            <a:r>
              <a:rPr lang="en-US" altLang="ko-KR" sz="1600" b="0" dirty="0">
                <a:solidFill>
                  <a:schemeClr val="tx1"/>
                </a:solidFill>
              </a:rPr>
              <a:t>) : ROS </a:t>
            </a:r>
            <a:r>
              <a:rPr lang="ko-KR" altLang="en-US" sz="1600" b="0" dirty="0">
                <a:solidFill>
                  <a:schemeClr val="tx1"/>
                </a:solidFill>
              </a:rPr>
              <a:t>메시지 전달 패러다임의 일부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endParaRPr lang="en-US" altLang="ko-KR" sz="1600" b="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0861" y="1625677"/>
            <a:ext cx="7822277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"__main__"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pPr algn="l"/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rospy.init_node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path_publisher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b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통신 스트림을 설정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노드가 다른 사람들과 통신할 수  있도록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/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control_topic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rospy.garam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"~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control_topic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"/car/mux/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ackermann_cmd_mux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/input/navigation"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pub_controls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rospy.Publiset_pher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control_topic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AckermannDriveStamped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queue_size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init_pose_topic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rospy.get_param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"~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init_pose_topic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initialpose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pub_init_pose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rospy.Publisher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init_pose_topic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PoseWithCovarianceStamped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queue_size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plan_file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rospy.get_param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"~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plan_file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plan_file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f:</a:t>
            </a:r>
          </a:p>
          <a:p>
            <a:pPr algn="l"/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plan =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f.readlines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rospy.sleep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run_plan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pub_init_pose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pub_controls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plan)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84663" y="3871356"/>
            <a:ext cx="3432958" cy="216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8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main loop of node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lvl="1" indent="0">
              <a:buClr>
                <a:schemeClr val="tx1"/>
              </a:buClr>
              <a:buNone/>
            </a:pPr>
            <a:endParaRPr lang="en-US" altLang="ko-KR" sz="1600" b="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r>
              <a:rPr lang="ko-KR" altLang="en-US" sz="1600" b="0" dirty="0">
                <a:solidFill>
                  <a:schemeClr val="tx1"/>
                </a:solidFill>
              </a:rPr>
              <a:t>노드의 메인 루프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r>
              <a:rPr lang="en-US" altLang="ko-KR" sz="1600" b="0" dirty="0" err="1">
                <a:solidFill>
                  <a:schemeClr val="tx1"/>
                </a:solidFill>
              </a:rPr>
              <a:t>send_init_pose</a:t>
            </a:r>
            <a:r>
              <a:rPr lang="ko-KR" altLang="en-US" sz="1600" b="0" dirty="0">
                <a:solidFill>
                  <a:schemeClr val="tx1"/>
                </a:solidFill>
              </a:rPr>
              <a:t>로 초기 위치 메시지를 생성 후</a:t>
            </a:r>
            <a:r>
              <a:rPr lang="en-US" altLang="ko-KR" sz="1600" b="0" dirty="0">
                <a:solidFill>
                  <a:schemeClr val="tx1"/>
                </a:solidFill>
              </a:rPr>
              <a:t>, </a:t>
            </a:r>
            <a:br>
              <a:rPr lang="en-US" altLang="ko-KR" sz="1600" b="0" dirty="0">
                <a:solidFill>
                  <a:schemeClr val="tx1"/>
                </a:solidFill>
              </a:rPr>
            </a:br>
            <a:r>
              <a:rPr lang="en-US" altLang="ko-KR" sz="1600" b="0" dirty="0" err="1">
                <a:solidFill>
                  <a:schemeClr val="tx1"/>
                </a:solidFill>
              </a:rPr>
              <a:t>send_comman</a:t>
            </a:r>
            <a:r>
              <a:rPr lang="ko-KR" altLang="en-US" sz="1600" b="0" dirty="0">
                <a:solidFill>
                  <a:schemeClr val="tx1"/>
                </a:solidFill>
              </a:rPr>
              <a:t>로 시뮬레이터에 자동차를 배치할 위치를 알림</a:t>
            </a:r>
            <a:r>
              <a:rPr lang="en-US" altLang="ko-KR" sz="1600" b="0" dirty="0">
                <a:solidFill>
                  <a:schemeClr val="tx1"/>
                </a:solidFill>
              </a:rPr>
              <a:t>.</a:t>
            </a:r>
          </a:p>
          <a:p>
            <a:pPr lvl="1">
              <a:buClr>
                <a:schemeClr val="tx1"/>
              </a:buClr>
              <a:buFont typeface="Tahoma" panose="020B0604030504040204" pitchFamily="34" charset="0"/>
              <a:buChar char="‒"/>
            </a:pPr>
            <a:endParaRPr lang="en-US" altLang="ko-KR" sz="1600" b="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1405" y="1689667"/>
            <a:ext cx="5433764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run_plan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pub_init_pose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pub_controls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plan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plan.pop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pPr algn="l"/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send_init_pose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pub_init_pose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c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plan:</a:t>
            </a:r>
          </a:p>
          <a:p>
            <a:pPr algn="l"/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send_command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pub_controls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c)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50917" y="2145177"/>
            <a:ext cx="3752602" cy="261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08755" y="2803013"/>
            <a:ext cx="3113314" cy="261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1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code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Function(1)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342900" lvl="1" indent="0">
                  <a:buClr>
                    <a:schemeClr val="tx1"/>
                  </a:buClr>
                  <a:buNone/>
                </a:pPr>
                <a:endParaRPr lang="en-US" altLang="ko-KR" dirty="0"/>
              </a:p>
              <a:p>
                <a:pPr marL="342900" lvl="1" indent="0">
                  <a:buClr>
                    <a:schemeClr val="tx1"/>
                  </a:buClr>
                  <a:buNone/>
                </a:pPr>
                <a:endParaRPr lang="en-US" altLang="ko-KR" dirty="0"/>
              </a:p>
              <a:p>
                <a:pPr marL="342900" lvl="1" indent="0">
                  <a:buClr>
                    <a:schemeClr val="tx1"/>
                  </a:buClr>
                  <a:buNone/>
                </a:pPr>
                <a:endParaRPr lang="en-US" altLang="ko-KR" sz="1600" b="0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  <a:buFont typeface="Tahoma" panose="020B0604030504040204" pitchFamily="34" charset="0"/>
                  <a:buChar char="‒"/>
                </a:pPr>
                <a:r>
                  <a:rPr lang="ko-KR" altLang="en-US" sz="1600" b="0" dirty="0" smtClean="0">
                    <a:solidFill>
                      <a:schemeClr val="tx1"/>
                    </a:solidFill>
                  </a:rPr>
                  <a:t>초기 위치</a:t>
                </a:r>
                <a:r>
                  <a:rPr lang="en-US" altLang="ko-KR" sz="1600" b="0" dirty="0" smtClean="0">
                    <a:solidFill>
                      <a:schemeClr val="tx1"/>
                    </a:solidFill>
                  </a:rPr>
                  <a:t>(x</a:t>
                </a:r>
                <a:r>
                  <a:rPr lang="en-US" altLang="ko-KR" sz="1600" b="0" dirty="0">
                    <a:solidFill>
                      <a:schemeClr val="tx1"/>
                    </a:solidFill>
                  </a:rPr>
                  <a:t>, y,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ko-KR" alt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설</m:t>
                    </m:r>
                  </m:oMath>
                </a14:m>
                <a:r>
                  <a:rPr lang="ko-KR" altLang="en-US" sz="1600" b="0" dirty="0" smtClean="0">
                    <a:solidFill>
                      <a:schemeClr val="tx1"/>
                    </a:solidFill>
                  </a:rPr>
                  <a:t>정 </a:t>
                </a:r>
                <a:r>
                  <a:rPr lang="ko-KR" altLang="en-US" sz="1600" b="0" dirty="0">
                    <a:solidFill>
                      <a:schemeClr val="tx1"/>
                    </a:solidFill>
                  </a:rPr>
                  <a:t>및 변환하는 메시지 생성 </a:t>
                </a:r>
                <a:r>
                  <a:rPr lang="ko-KR" altLang="en-US" sz="1600" b="0" dirty="0" smtClean="0">
                    <a:solidFill>
                      <a:schemeClr val="tx1"/>
                    </a:solidFill>
                  </a:rPr>
                  <a:t>함수</a:t>
                </a:r>
                <a:endParaRPr lang="en-US" altLang="ko-KR" sz="1600" b="0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  <a:buFont typeface="Tahoma" panose="020B0604030504040204" pitchFamily="34" charset="0"/>
                  <a:buChar char="‒"/>
                </a:pPr>
                <a:r>
                  <a:rPr lang="ko-KR" altLang="en-US" sz="1600" b="0" dirty="0">
                    <a:solidFill>
                      <a:schemeClr val="tx1"/>
                    </a:solidFill>
                  </a:rPr>
                  <a:t>방향은 </a:t>
                </a:r>
                <a:r>
                  <a:rPr lang="en-US" altLang="ko-KR" sz="1600" b="0" dirty="0">
                    <a:solidFill>
                      <a:schemeClr val="tx1"/>
                    </a:solidFill>
                  </a:rPr>
                  <a:t>ROS </a:t>
                </a:r>
                <a:r>
                  <a:rPr lang="ko-KR" altLang="en-US" sz="1600" b="0" dirty="0">
                    <a:solidFill>
                      <a:schemeClr val="tx1"/>
                    </a:solidFill>
                  </a:rPr>
                  <a:t>패키지에서 </a:t>
                </a:r>
                <a:r>
                  <a:rPr lang="ko-KR" altLang="en-US" sz="1600" b="0" dirty="0" smtClean="0">
                    <a:solidFill>
                      <a:schemeClr val="tx1"/>
                    </a:solidFill>
                  </a:rPr>
                  <a:t>제공하는 </a:t>
                </a:r>
                <a:r>
                  <a:rPr lang="ko-KR" altLang="en-US" sz="1600" b="0" dirty="0" err="1">
                    <a:solidFill>
                      <a:schemeClr val="tx1"/>
                    </a:solidFill>
                  </a:rPr>
                  <a:t>오일러</a:t>
                </a:r>
                <a:r>
                  <a:rPr lang="ko-KR" altLang="en-US" sz="1600" b="0" dirty="0">
                    <a:solidFill>
                      <a:schemeClr val="tx1"/>
                    </a:solidFill>
                  </a:rPr>
                  <a:t> 각도 </a:t>
                </a:r>
                <a:r>
                  <a:rPr lang="en-US" altLang="ko-KR" sz="1600" b="0" dirty="0" err="1">
                    <a:solidFill>
                      <a:schemeClr val="tx1"/>
                    </a:solidFill>
                  </a:rPr>
                  <a:t>quaternion_from_euler</a:t>
                </a:r>
                <a:r>
                  <a:rPr lang="ko-KR" altLang="en-US" sz="1600" b="0" dirty="0">
                    <a:solidFill>
                      <a:schemeClr val="tx1"/>
                    </a:solidFill>
                  </a:rPr>
                  <a:t>를 사용함</a:t>
                </a:r>
                <a:r>
                  <a:rPr lang="en-US" altLang="ko-KR" sz="1600" b="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Clr>
                    <a:schemeClr val="tx1"/>
                  </a:buClr>
                  <a:buFont typeface="Tahoma" panose="020B0604030504040204" pitchFamily="34" charset="0"/>
                  <a:buChar char="‒"/>
                </a:pPr>
                <a:endParaRPr lang="en-US" altLang="ko-KR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729049" y="1705382"/>
            <a:ext cx="795775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send_init_pose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pub_init_pose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init_pose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pose_data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init_pose.split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pose_data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x, y, theta = 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pose_data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]), 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pose_data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]), 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pose_data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q = Quaternion(*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quaternion_from_euler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theta))</a:t>
            </a:r>
          </a:p>
          <a:p>
            <a:pPr algn="l"/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point = Point(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=x,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=y)</a:t>
            </a:r>
          </a:p>
          <a:p>
            <a:pPr algn="l"/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pose =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PoseWithCovariance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pose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=Pose(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=point,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orientation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=q))</a:t>
            </a:r>
          </a:p>
          <a:p>
            <a:pPr algn="l"/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pub_init_pose.publish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PoseWithCovarianceStamped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pose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=pose))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48525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46798</TotalTime>
  <Words>766</Words>
  <Application>Microsoft Office PowerPoint</Application>
  <PresentationFormat>화면 슬라이드 쇼(4:3)</PresentationFormat>
  <Paragraphs>111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굴림</vt:lpstr>
      <vt:lpstr>맑은 고딕</vt:lpstr>
      <vt:lpstr>Arial</vt:lpstr>
      <vt:lpstr>Cambria Math</vt:lpstr>
      <vt:lpstr>Consolas</vt:lpstr>
      <vt:lpstr>Franklin Gothic Medium</vt:lpstr>
      <vt:lpstr>Tahoma</vt:lpstr>
      <vt:lpstr>Times New Roman</vt:lpstr>
      <vt:lpstr>Wingdings</vt:lpstr>
      <vt:lpstr>1_디자인 사용자 지정</vt:lpstr>
      <vt:lpstr>디자인 사용자 지정</vt:lpstr>
      <vt:lpstr>자율주행 자동차에서의 전반적인 ROS 구성</vt:lpstr>
      <vt:lpstr>Outline</vt:lpstr>
      <vt:lpstr>ROS node map</vt:lpstr>
      <vt:lpstr>PowerPoint 프레젠테이션</vt:lpstr>
      <vt:lpstr>ROS code</vt:lpstr>
      <vt:lpstr>ROS code</vt:lpstr>
      <vt:lpstr>ROS code</vt:lpstr>
      <vt:lpstr>ROS code</vt:lpstr>
      <vt:lpstr>ROS code</vt:lpstr>
      <vt:lpstr>ROS code</vt:lpstr>
    </vt:vector>
  </TitlesOfParts>
  <Manager/>
  <Company>영남대학교 대학원 정보통신공학과 차세대 네트워킹 연구실 (YNU-ANTL)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YNU-ANTL 논문/세미나 발표양식</dc:title>
  <dc:creator>김영탁</dc:creator>
  <cp:lastModifiedBy>IT</cp:lastModifiedBy>
  <cp:revision>2143</cp:revision>
  <cp:lastPrinted>2021-01-25T07:04:47Z</cp:lastPrinted>
  <dcterms:created xsi:type="dcterms:W3CDTF">2001-05-02T14:02:58Z</dcterms:created>
  <dcterms:modified xsi:type="dcterms:W3CDTF">2021-01-25T07:05:06Z</dcterms:modified>
  <cp:version>0906.0100.01</cp:version>
</cp:coreProperties>
</file>