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5" r:id="rId1"/>
    <p:sldMasterId id="2147483796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576" r:id="rId5"/>
    <p:sldId id="575" r:id="rId6"/>
    <p:sldId id="577" r:id="rId7"/>
    <p:sldId id="578" r:id="rId8"/>
    <p:sldId id="580" r:id="rId9"/>
    <p:sldId id="579" r:id="rId10"/>
  </p:sldIdLst>
  <p:sldSz cx="9144000" cy="6858000" type="screen4x3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45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3300"/>
    <a:srgbClr val="C78F73"/>
    <a:srgbClr val="F9FDD3"/>
    <a:srgbClr val="D7E7EF"/>
    <a:srgbClr val="FEF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3765" autoAdjust="0"/>
  </p:normalViewPr>
  <p:slideViewPr>
    <p:cSldViewPr snapToGrid="0">
      <p:cViewPr varScale="1">
        <p:scale>
          <a:sx n="114" d="100"/>
          <a:sy n="114" d="100"/>
        </p:scale>
        <p:origin x="1446" y="84"/>
      </p:cViewPr>
      <p:guideLst>
        <p:guide orient="horz" pos="2182"/>
        <p:guide pos="4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>
        <p:guide orient="horz" pos="2140"/>
        <p:guide pos="312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t" anchorCtr="0">
            <a:prstTxWarp prst="textNoShape">
              <a:avLst/>
            </a:prstTxWarp>
          </a:bodyPr>
          <a:lstStyle>
            <a:lvl1pPr algn="l" defTabSz="917301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5702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t" anchorCtr="0">
            <a:prstTxWarp prst="textNoShape">
              <a:avLst/>
            </a:prstTxWarp>
          </a:bodyPr>
          <a:lstStyle>
            <a:lvl1pPr algn="r" defTabSz="917301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b" anchorCtr="0">
            <a:prstTxWarp prst="textNoShape">
              <a:avLst/>
            </a:prstTxWarp>
          </a:bodyPr>
          <a:lstStyle>
            <a:lvl1pPr algn="l" defTabSz="917301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5702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b" anchorCtr="0">
            <a:prstTxWarp prst="textNoShape">
              <a:avLst/>
            </a:prstTxWarp>
          </a:bodyPr>
          <a:lstStyle>
            <a:lvl1pPr algn="r" defTabSz="917301">
              <a:defRPr sz="1200">
                <a:latin typeface="Times New Roman"/>
              </a:defRPr>
            </a:lvl1pPr>
          </a:lstStyle>
          <a:p>
            <a:pPr>
              <a:defRPr/>
            </a:pPr>
            <a:fld id="{FA2E38B8-628F-43CD-885D-7EB3B11EAE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t" anchorCtr="0">
            <a:prstTxWarp prst="textNoShape">
              <a:avLst/>
            </a:prstTxWarp>
          </a:bodyPr>
          <a:lstStyle>
            <a:lvl1pPr algn="l" defTabSz="917301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5702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t" anchorCtr="0">
            <a:prstTxWarp prst="textNoShape">
              <a:avLst/>
            </a:prstTxWarp>
          </a:bodyPr>
          <a:lstStyle>
            <a:lvl1pPr algn="r" defTabSz="917301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267075" y="511175"/>
            <a:ext cx="3398838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323172" y="3228558"/>
            <a:ext cx="7281882" cy="305774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b" anchorCtr="0">
            <a:prstTxWarp prst="textNoShape">
              <a:avLst/>
            </a:prstTxWarp>
          </a:bodyPr>
          <a:lstStyle>
            <a:lvl1pPr algn="l" defTabSz="917301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5702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b" anchorCtr="0">
            <a:prstTxWarp prst="textNoShape">
              <a:avLst/>
            </a:prstTxWarp>
          </a:bodyPr>
          <a:lstStyle>
            <a:lvl1pPr algn="r" defTabSz="917301">
              <a:defRPr sz="1200">
                <a:latin typeface="Times New Roman"/>
              </a:defRPr>
            </a:lvl1pPr>
          </a:lstStyle>
          <a:p>
            <a:pPr>
              <a:defRPr/>
            </a:pPr>
            <a:fld id="{D13E0BDE-D409-455E-AA09-549AB8B8DB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7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91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김영탁 - 강의자료 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5399A-F234-43A0-B8F3-ED2066DC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CC14BA-CAD3-4146-8DDD-C3CE6FF9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8DA33-B4B1-489A-BAB6-3ECF24868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148B07-7DFB-4863-8FD0-0582D768C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F72551-C930-4942-981F-5FF59CAAA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15B3E8-2F13-4799-9F76-9C3C63B5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3B457B-7D8A-460C-BECF-F087F71B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C52D27-5533-4222-948B-FBF5A39E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9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CFB2-7F18-4D7B-9CFA-4C649E3C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4BDF92-4EEF-45D0-A3CC-72CA60E8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E7518B-8987-4FB6-82EA-A181CA6E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C08F3-0301-4AFD-9889-7B1550E3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3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80216B-4EE0-407D-99AF-C68FFA13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6EC04F-B695-422E-ABDB-3708EFE0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A1DBB-B83A-4A3D-A449-974B0FDB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4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ADD5A-F647-4B6B-89D0-1AB08B2A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8E197-E3AB-4C40-A5CC-AFC15ABB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247E8-C957-475B-B607-DA66175A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A078D-E347-4C08-AF9D-021A669C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8C9A0-280F-44A4-8581-AF9D41C6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8CBA6-1865-4B4F-AE05-AB8AC97D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3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5A678-A6BD-401E-9C58-86A93D3B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C01D56-F926-4CDE-BAF6-655D8A0D6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B9F08-5C5D-467C-A8C7-52F9FB72A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EE591-62D7-44FC-B5E1-E122ED15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3ED6-BAA5-4C8B-855E-C60AB40D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6E9CB-AFDB-4FE7-BA27-90D555B0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14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CFAC7-3788-4B09-AA56-3C3C7829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360958-B2C4-4816-95DA-8152E6660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427D2-8826-4E47-AF0D-BA07D601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89BA1-6F04-484F-BA9F-5DB7759E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BA426-EA48-4D90-8FDD-03A52836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1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397035-F869-4B1D-B3AA-7343E3B8B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FE81B8-7D6C-40A2-9E69-7B41102B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FDF62-DB31-4508-B5FA-BC2BC69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19F69-72E4-43EA-9C1A-012CD1C4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F206B-4B18-433E-AA84-83533E9B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7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sz="2400" b="1">
                <a:solidFill>
                  <a:srgbClr val="993300"/>
                </a:solidFill>
                <a:latin typeface="Tahoma" pitchFamily="34" charset="0"/>
                <a:cs typeface="Tahoma" pitchFamily="34" charset="0"/>
              </a:defRPr>
            </a:lvl1pPr>
            <a:lvl2pPr marL="628650" indent="-285750" latinLnBrk="0">
              <a:defRPr sz="20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2pPr>
            <a:lvl3pPr marL="895350" indent="-228600" latinLnBrk="0">
              <a:defRPr sz="1800">
                <a:latin typeface="Tahoma" pitchFamily="34" charset="0"/>
                <a:cs typeface="Tahoma" pitchFamily="34" charset="0"/>
              </a:defRPr>
            </a:lvl3pPr>
            <a:lvl4pPr marL="1162050" indent="-314325" latinLnBrk="0">
              <a:defRPr sz="1600">
                <a:latin typeface="Tahoma" pitchFamily="34" charset="0"/>
                <a:cs typeface="Tahoma" pitchFamily="34" charset="0"/>
              </a:defRPr>
            </a:lvl4pPr>
            <a:lvl5pPr marL="1438275" indent="-228600" latinLnBrk="0"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</a:t>
            </a:r>
            <a:r>
              <a:rPr lang="en-US" altLang="ko-KR" sz="900" i="1" baseline="0" dirty="0" err="1"/>
              <a:t>Seong-Eun</a:t>
            </a:r>
            <a:r>
              <a:rPr lang="en-US" altLang="ko-KR" sz="900" i="1" baseline="0" dirty="0"/>
              <a:t> Yang, Yu-</a:t>
            </a:r>
            <a:r>
              <a:rPr lang="en-US" altLang="ko-KR" sz="900" i="1" baseline="0" dirty="0" err="1"/>
              <a:t>na</a:t>
            </a:r>
            <a:r>
              <a:rPr lang="en-US" altLang="ko-KR" sz="900" i="1" baseline="0" dirty="0"/>
              <a:t> Park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half" idx="1"/>
          </p:nvPr>
        </p:nvSpPr>
        <p:spPr>
          <a:xfrm>
            <a:off x="475614" y="342900"/>
            <a:ext cx="8211185" cy="6075045"/>
          </a:xfrm>
        </p:spPr>
        <p:txBody>
          <a:bodyPr/>
          <a:lstStyle>
            <a:lvl1pPr>
              <a:buFont typeface="Wingdings" pitchFamily="2" charset="2"/>
              <a:buChar char="u"/>
              <a:defRPr sz="2400">
                <a:latin typeface="Tahoma" pitchFamily="34" charset="0"/>
                <a:cs typeface="Tahoma" pitchFamily="34" charset="0"/>
              </a:defRPr>
            </a:lvl1pPr>
            <a:lvl2pPr marL="628650" indent="-285750">
              <a:buFont typeface="Wingdings" pitchFamily="2" charset="2"/>
              <a:buChar char="l"/>
              <a:defRPr sz="1800">
                <a:latin typeface="Tahoma" pitchFamily="34" charset="0"/>
                <a:cs typeface="Tahoma" pitchFamily="34" charset="0"/>
              </a:defRPr>
            </a:lvl2pPr>
            <a:lvl3pPr marL="895350" indent="-228600">
              <a:buFont typeface="Wingdings" pitchFamily="2" charset="2"/>
              <a:buChar char="§"/>
              <a:defRPr sz="1800">
                <a:latin typeface="Tahoma" pitchFamily="34" charset="0"/>
                <a:cs typeface="Tahoma" pitchFamily="34" charset="0"/>
              </a:defRPr>
            </a:lvl3pPr>
            <a:lvl4pPr marL="1076325" indent="-228600">
              <a:defRPr sz="1400">
                <a:latin typeface="Tahoma" pitchFamily="34" charset="0"/>
                <a:cs typeface="Tahoma" pitchFamily="34" charset="0"/>
              </a:defRPr>
            </a:lvl4pPr>
            <a:lvl5pPr marL="1257300" indent="-180975"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pic>
        <p:nvPicPr>
          <p:cNvPr id="12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</a:t>
            </a:r>
            <a:r>
              <a:rPr lang="en-US" altLang="ko-KR" sz="900" i="1" baseline="0" dirty="0" err="1"/>
              <a:t>Seong-Eun</a:t>
            </a:r>
            <a:r>
              <a:rPr lang="en-US" altLang="ko-KR" sz="900" i="1" baseline="0" dirty="0"/>
              <a:t> Yang , Yu-</a:t>
            </a:r>
            <a:r>
              <a:rPr lang="en-US" altLang="ko-KR" sz="900" i="1" baseline="0" dirty="0" err="1"/>
              <a:t>na</a:t>
            </a:r>
            <a:r>
              <a:rPr lang="en-US" altLang="ko-KR" sz="900" i="1" baseline="0" dirty="0"/>
              <a:t> Park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</a:t>
            </a:r>
            <a:r>
              <a:rPr lang="en-US" altLang="ko-KR" sz="900" i="1" baseline="0" dirty="0" err="1"/>
              <a:t>Seong-Eun</a:t>
            </a:r>
            <a:r>
              <a:rPr lang="en-US" altLang="ko-KR" sz="900" i="1" baseline="0" dirty="0"/>
              <a:t> Yang, Yu-</a:t>
            </a:r>
            <a:r>
              <a:rPr lang="en-US" altLang="ko-KR" sz="900" i="1" baseline="0" dirty="0" err="1"/>
              <a:t>na</a:t>
            </a:r>
            <a:r>
              <a:rPr lang="en-US" altLang="ko-KR" sz="900" i="1" baseline="0" dirty="0"/>
              <a:t> Park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228600"/>
            <a:ext cx="8229600" cy="8382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8475" y="1295400"/>
            <a:ext cx="4038600" cy="48307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 marL="542925" indent="-285750">
              <a:defRPr>
                <a:latin typeface="Tahoma" pitchFamily="34" charset="0"/>
                <a:cs typeface="Tahoma" pitchFamily="34" charset="0"/>
              </a:defRPr>
            </a:lvl2pPr>
            <a:lvl3pPr marL="714375" indent="-228600">
              <a:defRPr>
                <a:latin typeface="Tahoma" pitchFamily="34" charset="0"/>
                <a:cs typeface="Tahoma" pitchFamily="34" charset="0"/>
              </a:defRPr>
            </a:lvl3pPr>
            <a:lvl4pPr marL="990600" indent="-228600">
              <a:defRPr>
                <a:latin typeface="Tahoma" pitchFamily="34" charset="0"/>
                <a:cs typeface="Tahoma" pitchFamily="34" charset="0"/>
              </a:defRPr>
            </a:lvl4pPr>
            <a:lvl5pPr marL="1162050" indent="-228600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9475" y="1295400"/>
            <a:ext cx="4038600" cy="48307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 marL="542925" indent="-285750">
              <a:defRPr>
                <a:latin typeface="Tahoma" pitchFamily="34" charset="0"/>
                <a:cs typeface="Tahoma" pitchFamily="34" charset="0"/>
              </a:defRPr>
            </a:lvl2pPr>
            <a:lvl3pPr marL="714375" indent="-228600">
              <a:defRPr>
                <a:latin typeface="Tahoma" pitchFamily="34" charset="0"/>
                <a:cs typeface="Tahoma" pitchFamily="34" charset="0"/>
              </a:defRPr>
            </a:lvl3pPr>
            <a:lvl4pPr marL="990600" indent="-228600">
              <a:defRPr>
                <a:latin typeface="Tahoma" pitchFamily="34" charset="0"/>
                <a:cs typeface="Tahoma" pitchFamily="34" charset="0"/>
              </a:defRPr>
            </a:lvl4pPr>
            <a:lvl5pPr marL="1257300" indent="-228600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</a:t>
            </a:r>
            <a:r>
              <a:rPr lang="en-US" altLang="ko-KR" sz="900" i="1" baseline="0" dirty="0" err="1"/>
              <a:t>Seong-Eun</a:t>
            </a:r>
            <a:r>
              <a:rPr lang="en-US" altLang="ko-KR" sz="900" i="1" baseline="0" dirty="0"/>
              <a:t> Yang, Yu-</a:t>
            </a:r>
            <a:r>
              <a:rPr lang="en-US" altLang="ko-KR" sz="900" i="1" baseline="0" dirty="0" err="1"/>
              <a:t>na</a:t>
            </a:r>
            <a:r>
              <a:rPr lang="en-US" altLang="ko-KR" sz="900" i="1" baseline="0" dirty="0"/>
              <a:t> Park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C8AA5-0591-4AC2-B9E5-C051B0C9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D027B9-21DF-41F8-9EF5-89A2A98FA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4F344-ADBD-4D26-BFD2-0B3CD3EE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745B5-9239-488F-B462-88856217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A21AA-5D76-45C0-9C64-2BB1639C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0C51D-61A7-4DBC-819A-995B499C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103D0-05B2-4D05-B914-83E2401F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393A-BF27-47DD-88B6-F579F00F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4A7F1-11FF-4BE1-ABD5-85F2323C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1F7A7-9BFD-4E5D-9DF3-B6CEDE20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6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EA110-1F56-45C4-AE43-A1E8A18A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54AE5-74CE-436A-AA7C-CD8A8B55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F6CA2-31D8-448B-BABF-476124BD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6138C-9255-4A83-8517-C51F43ED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9DFEC-4F71-4981-A80C-3916422C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9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B0497-DA85-491D-9698-24C8C43D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6CF98-A1D9-4F69-A968-53BCEF005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CDD75-4E7F-40D4-BB1B-362CFD7A3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E5BF3E-A940-48F7-9AA6-AAA0DACD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EB321-FF91-4FFD-9910-DF4C16F5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321B1-6288-4C12-BA8C-AD983EC1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1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09663"/>
            <a:ext cx="8229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rgbClr val="0000CC"/>
          </a:solidFill>
          <a:latin typeface="+mn-ea"/>
          <a:ea typeface="+mn-ea"/>
          <a:cs typeface="Tahoma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rgbClr val="993300"/>
          </a:solidFill>
          <a:latin typeface="+mn-ea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 b="1" kern="1200">
          <a:solidFill>
            <a:srgbClr val="0000CC"/>
          </a:solidFill>
          <a:latin typeface="+mn-ea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0BA9B0-9C15-47C2-B7AD-9DF47E6D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FF874-D62E-42EF-A8DA-E7C77A87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B43B3-DA63-4DB6-9B0B-CA1295864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2427-53A3-4CF9-8026-85C0FB8C5CCE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8F252-2E3B-43F2-8EA7-36ABB3C10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BAEC6-A2EE-4062-AF47-C7174F0B5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1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tl.y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mailto:yu07na06@ynu.ac.kr" TargetMode="External"/><Relationship Id="rId4" Type="http://schemas.openxmlformats.org/officeDocument/2006/relationships/hyperlink" Target="mailto:yse09@ynu.ac.k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4670" y="1343144"/>
            <a:ext cx="8314660" cy="1470025"/>
          </a:xfrm>
          <a:solidFill>
            <a:schemeClr val="bg1"/>
          </a:solidFill>
          <a:ln w="19050">
            <a:solidFill>
              <a:schemeClr val="tx1"/>
            </a:solidFill>
          </a:ln>
          <a:effectLst>
            <a:outerShdw dist="107763" dir="2700000" algn="ctr" rotWithShape="0">
              <a:srgbClr val="33CCFF"/>
            </a:outerShdw>
          </a:effectLst>
        </p:spPr>
        <p:txBody>
          <a:bodyPr tIns="0" bIns="0">
            <a:norm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자동차에서의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전반적인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보충자료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615259" y="637154"/>
            <a:ext cx="310571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defRPr/>
            </a:pPr>
            <a:r>
              <a:rPr lang="en-US" altLang="ko-KR" sz="2000" b="1" dirty="0">
                <a:solidFill>
                  <a:srgbClr val="990000"/>
                </a:solidFill>
              </a:rPr>
              <a:t>YU-ANTL R&amp;D Report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76350" y="4022725"/>
            <a:ext cx="6937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800" dirty="0"/>
              <a:t>January 26 , 2021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endParaRPr lang="en-US" altLang="ko-KR" sz="1800" dirty="0"/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800" b="1" dirty="0" err="1"/>
              <a:t>Seong-Eun</a:t>
            </a:r>
            <a:r>
              <a:rPr lang="en-US" altLang="ko-KR" sz="2000" b="1" dirty="0"/>
              <a:t> Yang, Yu-</a:t>
            </a:r>
            <a:r>
              <a:rPr lang="en-US" altLang="ko-KR" sz="2000" b="1" dirty="0" err="1"/>
              <a:t>na</a:t>
            </a:r>
            <a:r>
              <a:rPr lang="en-US" altLang="ko-KR" sz="2000" b="1" dirty="0"/>
              <a:t> Park</a:t>
            </a:r>
            <a:endParaRPr lang="en-US" altLang="ko-KR" sz="1000" dirty="0"/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600" dirty="0"/>
              <a:t>Advanced Networking Technology Lab. (YU-ANTL)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600" dirty="0"/>
              <a:t>Dept. of Information &amp; Comm. Eng, Junior in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600" dirty="0" err="1"/>
              <a:t>Yeungnam</a:t>
            </a:r>
            <a:r>
              <a:rPr lang="en-US" altLang="ko-KR" sz="1600" dirty="0"/>
              <a:t> University, KOREA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200" dirty="0"/>
              <a:t>(Tel : +82-53-810-3940;  Fax : +82-53-810-4742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200" dirty="0">
                <a:hlinkClick r:id="rId3"/>
              </a:rPr>
              <a:t>http://antl.yu.ac.kr/</a:t>
            </a:r>
            <a:r>
              <a:rPr lang="en-US" altLang="ko-KR" sz="1200" dirty="0"/>
              <a:t>;  E-mail : </a:t>
            </a:r>
            <a:r>
              <a:rPr lang="en-US" altLang="ko-KR" sz="1200" dirty="0">
                <a:hlinkClick r:id="rId4"/>
              </a:rPr>
              <a:t>yse09@ynu.ac.kr</a:t>
            </a:r>
            <a:r>
              <a:rPr lang="en-US" altLang="ko-KR" sz="1200" dirty="0"/>
              <a:t>, </a:t>
            </a:r>
            <a:r>
              <a:rPr lang="en-US" altLang="ko-KR" sz="1200" dirty="0">
                <a:hlinkClick r:id="rId5"/>
              </a:rPr>
              <a:t>yu07na06@ynu.ac.kr</a:t>
            </a:r>
            <a:r>
              <a:rPr lang="en-US" altLang="ko-KR" sz="1200" dirty="0"/>
              <a:t>)</a:t>
            </a:r>
          </a:p>
        </p:txBody>
      </p:sp>
      <p:pic>
        <p:nvPicPr>
          <p:cNvPr id="6149" name="Picture 5" descr="chunm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6400" y="3002410"/>
            <a:ext cx="855663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plan_file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833E301-78C2-453B-A12C-210FA9A0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r>
              <a:rPr lang="en-US" altLang="ko-KR" dirty="0" err="1"/>
              <a:t>plan_file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10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Entrypoint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lvl="1" indent="0">
              <a:buClr>
                <a:schemeClr val="tx1"/>
              </a:buClr>
              <a:buNone/>
            </a:pPr>
            <a:endParaRPr lang="en-US" altLang="ko-KR" sz="1600" b="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r>
              <a:rPr lang="en-US" altLang="ko-KR" sz="1600" b="0" dirty="0" err="1">
                <a:solidFill>
                  <a:schemeClr val="tx1"/>
                </a:solidFill>
              </a:rPr>
              <a:t>rospy.get_param</a:t>
            </a:r>
            <a:r>
              <a:rPr lang="en-US" altLang="ko-KR" sz="1600" b="0" dirty="0">
                <a:solidFill>
                  <a:schemeClr val="tx1"/>
                </a:solidFill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</a:rPr>
              <a:t>매개변수의 이름</a:t>
            </a:r>
            <a:r>
              <a:rPr lang="en-US" altLang="ko-KR" sz="1600" b="0" dirty="0">
                <a:solidFill>
                  <a:schemeClr val="tx1"/>
                </a:solidFill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</a:rPr>
              <a:t>기본값</a:t>
            </a:r>
            <a:r>
              <a:rPr lang="en-US" altLang="ko-KR" sz="1600" b="0" dirty="0">
                <a:solidFill>
                  <a:schemeClr val="tx1"/>
                </a:solidFill>
              </a:rPr>
              <a:t>) : </a:t>
            </a:r>
            <a:r>
              <a:rPr lang="ko-KR" altLang="en-US" sz="1600" b="0" dirty="0">
                <a:solidFill>
                  <a:schemeClr val="tx1"/>
                </a:solidFill>
              </a:rPr>
              <a:t>매개 변수 서버에서 값을 가져오는 함수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r>
              <a:rPr lang="ko-KR" altLang="en-US" sz="1600" b="0" dirty="0">
                <a:solidFill>
                  <a:schemeClr val="tx1"/>
                </a:solidFill>
              </a:rPr>
              <a:t>여기서 기본값에 아무것도 안 적었기 때문에 </a:t>
            </a:r>
            <a:r>
              <a:rPr lang="en-US" altLang="ko-KR" sz="1600" b="0" dirty="0">
                <a:solidFill>
                  <a:schemeClr val="tx1"/>
                </a:solidFill>
              </a:rPr>
              <a:t>Default</a:t>
            </a:r>
            <a:r>
              <a:rPr lang="ko-KR" altLang="en-US" sz="1600" b="0" dirty="0">
                <a:solidFill>
                  <a:schemeClr val="tx1"/>
                </a:solidFill>
              </a:rPr>
              <a:t>값으로 설정됨</a:t>
            </a:r>
            <a:r>
              <a:rPr lang="en-US" altLang="ko-KR" sz="1600" b="0" dirty="0">
                <a:solidFill>
                  <a:schemeClr val="tx1"/>
                </a:solidFill>
              </a:rPr>
              <a:t>.</a:t>
            </a: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endParaRPr lang="en-US" altLang="ko-KR" sz="1600" b="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8800" y="1625677"/>
            <a:ext cx="8331661" cy="27699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__name__ </a:t>
            </a:r>
            <a:r>
              <a:rPr lang="en-US" altLang="ko-K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== 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"__main__"</a:t>
            </a:r>
            <a:r>
              <a:rPr lang="en-US" altLang="ko-K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rospy.init_node</a:t>
            </a:r>
            <a:r>
              <a:rPr lang="en-US" altLang="ko-K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path_publisher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b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통신 스트림을 설정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노드가 다른 사람들과 통신할 수  있도록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control_topic</a:t>
            </a:r>
            <a:r>
              <a:rPr lang="en-US" altLang="ko-K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rospy.garam</a:t>
            </a:r>
            <a:r>
              <a:rPr lang="en-US" altLang="ko-K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"~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control_topic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"/car/mux/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ackermann_cmd_mux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/input/navigation"</a:t>
            </a:r>
            <a:r>
              <a:rPr lang="en-US" altLang="ko-K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pub_controls</a:t>
            </a:r>
            <a:r>
              <a:rPr lang="en-US" altLang="ko-K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rospy.Publiset_pher</a:t>
            </a:r>
            <a:r>
              <a:rPr lang="en-US" altLang="ko-K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control_topic</a:t>
            </a:r>
            <a:r>
              <a:rPr lang="en-US" altLang="ko-K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AckermannDriveStamped</a:t>
            </a:r>
            <a:r>
              <a:rPr lang="en-US" altLang="ko-K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queue_size</a:t>
            </a:r>
            <a:r>
              <a:rPr lang="en-US" altLang="ko-K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latin typeface="Consolas" panose="020B0609020204030204" pitchFamily="49" charset="0"/>
              </a:rPr>
              <a:t>init_pose_topic</a:t>
            </a:r>
            <a:r>
              <a:rPr lang="en-US" altLang="ko-KR" sz="1200" dirty="0">
                <a:latin typeface="Consolas" panose="020B0609020204030204" pitchFamily="49" charset="0"/>
              </a:rPr>
              <a:t> = </a:t>
            </a:r>
            <a:r>
              <a:rPr lang="en-US" altLang="ko-KR" sz="1200" dirty="0" err="1">
                <a:latin typeface="Consolas" panose="020B0609020204030204" pitchFamily="49" charset="0"/>
              </a:rPr>
              <a:t>rospy.get_param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"~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init_pose_topic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</a:rPr>
              <a:t>,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initialpose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latin typeface="Consolas" panose="020B0609020204030204" pitchFamily="49" charset="0"/>
              </a:rPr>
              <a:t>pub_init_pose</a:t>
            </a:r>
            <a:r>
              <a:rPr lang="en-US" altLang="ko-KR" sz="1200" dirty="0">
                <a:latin typeface="Consolas" panose="020B0609020204030204" pitchFamily="49" charset="0"/>
              </a:rPr>
              <a:t> = </a:t>
            </a:r>
            <a:r>
              <a:rPr lang="en-US" altLang="ko-KR" sz="1200" dirty="0" err="1">
                <a:latin typeface="Consolas" panose="020B0609020204030204" pitchFamily="49" charset="0"/>
              </a:rPr>
              <a:t>rospy.Publisher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init_pose_topic</a:t>
            </a:r>
            <a:r>
              <a:rPr lang="en-US" altLang="ko-KR" sz="1200" dirty="0"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latin typeface="Consolas" panose="020B0609020204030204" pitchFamily="49" charset="0"/>
              </a:rPr>
              <a:t>PoseWithCovarianceStamped</a:t>
            </a:r>
            <a:r>
              <a:rPr lang="en-US" altLang="ko-KR" sz="1200" dirty="0"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queue_size</a:t>
            </a:r>
            <a:r>
              <a:rPr lang="en-US" altLang="ko-KR" sz="1200" dirty="0"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plan_file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 = </a:t>
            </a:r>
            <a:r>
              <a:rPr lang="en-US" altLang="ko-K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rospy.get_param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"~</a:t>
            </a:r>
            <a:r>
              <a:rPr lang="en-US" altLang="ko-KR" sz="1200" dirty="0" err="1">
                <a:solidFill>
                  <a:srgbClr val="CE91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plan_file</a:t>
            </a:r>
            <a:r>
              <a:rPr lang="en-US" altLang="ko-KR" sz="1200" dirty="0">
                <a:solidFill>
                  <a:srgbClr val="CE91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b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chemeClr val="accent3"/>
                </a:solidFill>
                <a:latin typeface="Consolas" panose="020B0609020204030204" pitchFamily="49" charset="0"/>
              </a:rPr>
              <a:t>open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plan_file</a:t>
            </a:r>
            <a:r>
              <a:rPr lang="en-US" altLang="ko-KR" sz="1200" dirty="0">
                <a:latin typeface="Consolas" panose="020B0609020204030204" pitchFamily="49" charset="0"/>
              </a:rPr>
              <a:t>) 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latin typeface="Consolas" panose="020B0609020204030204" pitchFamily="49" charset="0"/>
              </a:rPr>
              <a:t>f: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200" dirty="0">
                <a:latin typeface="Consolas" panose="020B0609020204030204" pitchFamily="49" charset="0"/>
              </a:rPr>
              <a:t>plan = </a:t>
            </a:r>
            <a:r>
              <a:rPr lang="en-US" altLang="ko-KR" sz="1200" dirty="0" err="1">
                <a:latin typeface="Consolas" panose="020B0609020204030204" pitchFamily="49" charset="0"/>
              </a:rPr>
              <a:t>f.readlines</a:t>
            </a:r>
            <a:r>
              <a:rPr lang="en-US" altLang="ko-KR" sz="1200" dirty="0">
                <a:latin typeface="Consolas" panose="020B0609020204030204" pitchFamily="49" charset="0"/>
              </a:rPr>
              <a:t>()</a:t>
            </a:r>
          </a:p>
          <a:p>
            <a:pPr algn="l"/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latin typeface="Consolas" panose="020B0609020204030204" pitchFamily="49" charset="0"/>
              </a:rPr>
              <a:t>rospy.sleep</a:t>
            </a:r>
            <a:r>
              <a:rPr lang="en-US" altLang="ko-KR" sz="1200" dirty="0">
                <a:latin typeface="Consolas" panose="020B0609020204030204" pitchFamily="49" charset="0"/>
              </a:rPr>
              <a:t>(1.0)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latin typeface="Consolas" panose="020B0609020204030204" pitchFamily="49" charset="0"/>
              </a:rPr>
              <a:t>run_plan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pub_init_pose</a:t>
            </a:r>
            <a:r>
              <a:rPr lang="en-US" altLang="ko-KR" sz="1200" dirty="0"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latin typeface="Consolas" panose="020B0609020204030204" pitchFamily="49" charset="0"/>
              </a:rPr>
              <a:t>pub_controls</a:t>
            </a:r>
            <a:r>
              <a:rPr lang="en-US" altLang="ko-KR" sz="1200" dirty="0">
                <a:latin typeface="Consolas" panose="020B0609020204030204" pitchFamily="49" charset="0"/>
              </a:rPr>
              <a:t>, plan)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8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launch/</a:t>
            </a:r>
            <a:r>
              <a:rPr lang="en-US" altLang="ko-KR" dirty="0" err="1"/>
              <a:t>path_publisher.launch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endParaRPr lang="en-US" altLang="ko-KR" sz="1600" b="0" dirty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</a:pPr>
            <a:endParaRPr lang="en-US" altLang="ko-KR" sz="1600" b="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r>
              <a:rPr lang="en-US" altLang="ko-KR" sz="1600" b="0" dirty="0" err="1">
                <a:solidFill>
                  <a:schemeClr val="tx1"/>
                </a:solidFill>
              </a:rPr>
              <a:t>plan_file</a:t>
            </a:r>
            <a:r>
              <a:rPr lang="ko-KR" altLang="en-US" sz="1600" b="0" dirty="0">
                <a:solidFill>
                  <a:schemeClr val="tx1"/>
                </a:solidFill>
              </a:rPr>
              <a:t>에 해당하는 파일은 디폴트 값으로 설정되어 있는 </a:t>
            </a:r>
            <a:r>
              <a:rPr lang="en-US" altLang="ko-KR" sz="1600" b="0" dirty="0">
                <a:solidFill>
                  <a:schemeClr val="tx1"/>
                </a:solidFill>
              </a:rPr>
              <a:t>straight_line.txt </a:t>
            </a:r>
            <a:r>
              <a:rPr lang="ko-KR" altLang="en-US" sz="1600" b="0" dirty="0">
                <a:solidFill>
                  <a:schemeClr val="tx1"/>
                </a:solidFill>
              </a:rPr>
              <a:t>파일이다</a:t>
            </a:r>
            <a:r>
              <a:rPr lang="en-US" altLang="ko-KR" sz="1600" b="0" dirty="0">
                <a:solidFill>
                  <a:schemeClr val="tx1"/>
                </a:solidFill>
              </a:rPr>
              <a:t>. </a:t>
            </a:r>
            <a:r>
              <a:rPr lang="ko-KR" altLang="en-US" sz="1600" b="0" dirty="0">
                <a:solidFill>
                  <a:schemeClr val="tx1"/>
                </a:solidFill>
              </a:rPr>
              <a:t>따라서 이 파일에서 값을 읽어오게 되는 것</a:t>
            </a:r>
            <a:r>
              <a:rPr lang="en-US" altLang="ko-KR" sz="1600" b="0" dirty="0">
                <a:solidFill>
                  <a:schemeClr val="tx1"/>
                </a:solidFill>
              </a:rPr>
              <a:t>.</a:t>
            </a: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endParaRPr lang="en-US" altLang="ko-KR" sz="1600" b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ABFF8-34AD-407F-B128-4107E3706F3C}"/>
              </a:ext>
            </a:extLst>
          </p:cNvPr>
          <p:cNvSpPr txBox="1"/>
          <p:nvPr/>
        </p:nvSpPr>
        <p:spPr>
          <a:xfrm>
            <a:off x="567267" y="1562576"/>
            <a:ext cx="82296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launch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control_topic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"/car/mux/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ackermann_cmd_mux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/input/navigation"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/&gt;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init_pose_topic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initialpose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/&gt;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1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arg</a:t>
            </a:r>
            <a:r>
              <a:rPr lang="en-US" altLang="ko-KR" sz="1200" b="1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plan_file</a:t>
            </a:r>
            <a:r>
              <a:rPr lang="en-US" altLang="ko-KR" sz="12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en-US" altLang="ko-KR" sz="1200" b="1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"$(find 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mushr_ros_intro</a:t>
            </a:r>
            <a:r>
              <a:rPr lang="en-US" altLang="ko-KR" sz="12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)/plans/straight_line.txt"</a:t>
            </a:r>
            <a:r>
              <a:rPr lang="en-US" altLang="ko-KR" sz="1200" b="1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/&gt;</a:t>
            </a:r>
            <a:endParaRPr lang="en-US" altLang="ko-KR" sz="1200" b="1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just"/>
            <a:b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mushr_ros_intro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"path_publisher.py"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path_publisher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"screen"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control_topic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"$(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control_topic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init_pose_topic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"$(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init_pose_topic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plan_file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"$(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plan_file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launch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5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BFCE-7767-4554-A956-8AE4D0CE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F7371-A211-460D-9775-AF873F8C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straight_line.txt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F94E0-2408-4FF1-9F66-BED50D3ED267}"/>
              </a:ext>
            </a:extLst>
          </p:cNvPr>
          <p:cNvSpPr txBox="1"/>
          <p:nvPr/>
        </p:nvSpPr>
        <p:spPr>
          <a:xfrm>
            <a:off x="543771" y="2177487"/>
            <a:ext cx="1265767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0,0,0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2,0.0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3,0.0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4,0.0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5,0.0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6,0.0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6,0.0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6,0.0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5,0.0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4,0.0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3,0.0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2,0.0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A0F4CD-341F-405F-BB53-9165E7C6FE16}"/>
              </a:ext>
            </a:extLst>
          </p:cNvPr>
          <p:cNvSpPr/>
          <p:nvPr/>
        </p:nvSpPr>
        <p:spPr>
          <a:xfrm>
            <a:off x="863309" y="2226112"/>
            <a:ext cx="643467" cy="211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92C8FE-1291-4305-A219-BAF6A0E52728}"/>
              </a:ext>
            </a:extLst>
          </p:cNvPr>
          <p:cNvSpPr/>
          <p:nvPr/>
        </p:nvSpPr>
        <p:spPr>
          <a:xfrm>
            <a:off x="2972037" y="1716392"/>
            <a:ext cx="4184530" cy="12311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err="1">
                <a:solidFill>
                  <a:schemeClr val="tx2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chemeClr val="accent3"/>
                </a:solidFill>
                <a:latin typeface="Consolas" panose="020B0609020204030204" pitchFamily="49" charset="0"/>
              </a:rPr>
              <a:t>run_plan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pub_init_pose</a:t>
            </a:r>
            <a:r>
              <a:rPr lang="en-US" altLang="ko-K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pub_controls</a:t>
            </a:r>
            <a:r>
              <a:rPr lang="en-US" altLang="ko-K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, plan</a:t>
            </a:r>
            <a:r>
              <a:rPr lang="en-US" altLang="ko-KR" sz="1200" dirty="0"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latin typeface="Consolas" panose="020B0609020204030204" pitchFamily="49" charset="0"/>
              </a:rPr>
              <a:t> = </a:t>
            </a:r>
            <a:r>
              <a:rPr lang="en-US" altLang="ko-KR" sz="1200" dirty="0" err="1">
                <a:latin typeface="Consolas" panose="020B0609020204030204" pitchFamily="49" charset="0"/>
              </a:rPr>
              <a:t>plan.pop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chemeClr val="accent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200" dirty="0"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send_init_pose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pub_init_pose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latin typeface="Consolas" panose="020B0609020204030204" pitchFamily="49" charset="0"/>
              </a:rPr>
              <a:t>c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latin typeface="Consolas" panose="020B0609020204030204" pitchFamily="49" charset="0"/>
              </a:rPr>
              <a:t>plan: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sz="1200" dirty="0"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latin typeface="Consolas" panose="020B0609020204030204" pitchFamily="49" charset="0"/>
              </a:rPr>
              <a:t>send_command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pub_controls</a:t>
            </a:r>
            <a:r>
              <a:rPr lang="en-US" altLang="ko-KR" sz="1200" dirty="0">
                <a:latin typeface="Consolas" panose="020B0609020204030204" pitchFamily="49" charset="0"/>
              </a:rPr>
              <a:t>, c)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9DDE947-14F0-4D79-94C4-061D351B93C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506776" y="2331945"/>
            <a:ext cx="14652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6D358C-546B-4A03-804C-A390950E433A}"/>
              </a:ext>
            </a:extLst>
          </p:cNvPr>
          <p:cNvSpPr txBox="1"/>
          <p:nvPr/>
        </p:nvSpPr>
        <p:spPr>
          <a:xfrm>
            <a:off x="2080471" y="3823050"/>
            <a:ext cx="676991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chemeClr val="tx2"/>
                </a:solidFill>
                <a:latin typeface="Consolas" panose="020B0609020204030204" pitchFamily="49" charset="0"/>
              </a:rPr>
              <a:t>def </a:t>
            </a:r>
            <a:r>
              <a:rPr lang="en-US" altLang="ko-KR" sz="12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send_init_pose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pub_init_pose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init_pose</a:t>
            </a:r>
            <a:r>
              <a:rPr lang="en-US" altLang="ko-KR" sz="1200" dirty="0"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latin typeface="Consolas" panose="020B0609020204030204" pitchFamily="49" charset="0"/>
              </a:rPr>
              <a:t>pose_data</a:t>
            </a:r>
            <a:r>
              <a:rPr lang="en-US" altLang="ko-KR" sz="1200" dirty="0"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latin typeface="Consolas" panose="020B0609020204030204" pitchFamily="49" charset="0"/>
              </a:rPr>
              <a:t>init_pose.split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chemeClr val="accent6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</a:rPr>
              <a:t>assert 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pose_data</a:t>
            </a:r>
            <a:r>
              <a:rPr lang="en-US" altLang="ko-KR" sz="1200" dirty="0">
                <a:latin typeface="Consolas" panose="020B0609020204030204" pitchFamily="49" charset="0"/>
              </a:rPr>
              <a:t>) 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dirty="0"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</a:p>
          <a:p>
            <a:pPr algn="l"/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x, y, theta </a:t>
            </a:r>
            <a:r>
              <a:rPr lang="en-US" altLang="ko-KR" sz="1200" dirty="0">
                <a:solidFill>
                  <a:schemeClr val="accent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 float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pose_data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chemeClr val="accent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]), </a:t>
            </a:r>
            <a:r>
              <a:rPr lang="en-US" altLang="ko-KR" sz="1200" dirty="0">
                <a:solidFill>
                  <a:schemeClr val="accent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pose_data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chemeClr val="accent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]),</a:t>
            </a:r>
            <a:r>
              <a:rPr lang="en-US" altLang="ko-KR" sz="1200" dirty="0">
                <a:solidFill>
                  <a:schemeClr val="accent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float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pose_data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chemeClr val="accent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    q = Quaternion(*</a:t>
            </a:r>
            <a:r>
              <a:rPr lang="en-US" altLang="ko-KR" sz="1200" dirty="0" err="1">
                <a:latin typeface="Consolas" panose="020B0609020204030204" pitchFamily="49" charset="0"/>
              </a:rPr>
              <a:t>quaternion_from_euler</a:t>
            </a:r>
            <a:r>
              <a:rPr lang="en-US" altLang="ko-KR" sz="1200" dirty="0">
                <a:latin typeface="Consolas" panose="020B0609020204030204" pitchFamily="49" charset="0"/>
              </a:rPr>
              <a:t>(0, 0, theta))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    point = Point(x=x, y=y)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    pose = </a:t>
            </a:r>
            <a:r>
              <a:rPr lang="en-US" altLang="ko-KR" sz="1200" dirty="0" err="1">
                <a:latin typeface="Consolas" panose="020B0609020204030204" pitchFamily="49" charset="0"/>
              </a:rPr>
              <a:t>PoseWithCovariance</a:t>
            </a:r>
            <a:r>
              <a:rPr lang="en-US" altLang="ko-KR" sz="1200" dirty="0">
                <a:latin typeface="Consolas" panose="020B0609020204030204" pitchFamily="49" charset="0"/>
              </a:rPr>
              <a:t>(pose=Pose(position=point, orientation=q))</a:t>
            </a:r>
          </a:p>
          <a:p>
            <a:pPr algn="l"/>
            <a:r>
              <a:rPr lang="en-US" altLang="ko-KR" sz="1200" dirty="0"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latin typeface="Consolas" panose="020B0609020204030204" pitchFamily="49" charset="0"/>
              </a:rPr>
              <a:t>pub_init_pose.publish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PoseWithCovarianceStamped</a:t>
            </a:r>
            <a:r>
              <a:rPr lang="en-US" altLang="ko-KR" sz="1200" dirty="0">
                <a:latin typeface="Consolas" panose="020B0609020204030204" pitchFamily="49" charset="0"/>
              </a:rPr>
              <a:t>(pose=pose))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149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BFCE-7767-4554-A956-8AE4D0CE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F7371-A211-460D-9775-AF873F8C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straight_line.txt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F94E0-2408-4FF1-9F66-BED50D3ED267}"/>
              </a:ext>
            </a:extLst>
          </p:cNvPr>
          <p:cNvSpPr txBox="1"/>
          <p:nvPr/>
        </p:nvSpPr>
        <p:spPr>
          <a:xfrm>
            <a:off x="721666" y="2457974"/>
            <a:ext cx="1265767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0,0,0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2,0.0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3,0.0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4,0.0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5,0.0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6,0.0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6,0.0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6,0.0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5,0.0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4,0.0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3,0.0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2,0.0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A0F4CD-341F-405F-BB53-9165E7C6FE16}"/>
              </a:ext>
            </a:extLst>
          </p:cNvPr>
          <p:cNvSpPr/>
          <p:nvPr/>
        </p:nvSpPr>
        <p:spPr>
          <a:xfrm>
            <a:off x="1029206" y="2734811"/>
            <a:ext cx="643467" cy="2323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92C8FE-1291-4305-A219-BAF6A0E52728}"/>
              </a:ext>
            </a:extLst>
          </p:cNvPr>
          <p:cNvSpPr/>
          <p:nvPr/>
        </p:nvSpPr>
        <p:spPr>
          <a:xfrm>
            <a:off x="2972037" y="1716392"/>
            <a:ext cx="4184530" cy="12311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err="1">
                <a:solidFill>
                  <a:schemeClr val="tx2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chemeClr val="accent3"/>
                </a:solidFill>
                <a:latin typeface="Consolas" panose="020B0609020204030204" pitchFamily="49" charset="0"/>
              </a:rPr>
              <a:t>run_plan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pub_init_pose</a:t>
            </a:r>
            <a:r>
              <a:rPr lang="en-US" altLang="ko-K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pub_controls</a:t>
            </a:r>
            <a:r>
              <a:rPr lang="en-US" altLang="ko-K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, plan</a:t>
            </a:r>
            <a:r>
              <a:rPr lang="en-US" altLang="ko-KR" sz="1200" dirty="0"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latin typeface="Consolas" panose="020B0609020204030204" pitchFamily="49" charset="0"/>
              </a:rPr>
              <a:t> = </a:t>
            </a:r>
            <a:r>
              <a:rPr lang="en-US" altLang="ko-KR" sz="1200" dirty="0" err="1">
                <a:latin typeface="Consolas" panose="020B0609020204030204" pitchFamily="49" charset="0"/>
              </a:rPr>
              <a:t>plan.pop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chemeClr val="accent3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200" dirty="0"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latin typeface="Consolas" panose="020B0609020204030204" pitchFamily="49" charset="0"/>
              </a:rPr>
              <a:t>send_init_pose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pub_init_pose</a:t>
            </a:r>
            <a:r>
              <a:rPr lang="en-US" altLang="ko-KR" sz="1200" dirty="0"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latin typeface="Consolas" panose="020B0609020204030204" pitchFamily="49" charset="0"/>
              </a:rPr>
              <a:t>c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latin typeface="Consolas" panose="020B0609020204030204" pitchFamily="49" charset="0"/>
              </a:rPr>
              <a:t>plan: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sz="1200" dirty="0"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send_command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pub_controls</a:t>
            </a:r>
            <a:r>
              <a:rPr lang="en-US" altLang="ko-KR" sz="1200" dirty="0">
                <a:highlight>
                  <a:srgbClr val="FFFF00"/>
                </a:highlight>
                <a:latin typeface="Consolas" panose="020B0609020204030204" pitchFamily="49" charset="0"/>
              </a:rPr>
              <a:t>, c)</a:t>
            </a:r>
            <a:endParaRPr lang="en-US" altLang="ko-KR" sz="1200" b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9DDE947-14F0-4D79-94C4-061D351B93C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672673" y="2331945"/>
            <a:ext cx="1299364" cy="1564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6D358C-546B-4A03-804C-A390950E433A}"/>
              </a:ext>
            </a:extLst>
          </p:cNvPr>
          <p:cNvSpPr txBox="1"/>
          <p:nvPr/>
        </p:nvSpPr>
        <p:spPr>
          <a:xfrm>
            <a:off x="2972037" y="3362836"/>
            <a:ext cx="5676685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send_command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pub_controls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algn="just"/>
            <a:r>
              <a:rPr lang="en-US" altLang="ko-KR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cmd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c.split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altLang="ko-KR" sz="1200" b="0" dirty="0"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2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 assert </a:t>
            </a:r>
            <a:r>
              <a:rPr lang="en-US" altLang="ko-KR" sz="1200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cmd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 == </a:t>
            </a:r>
            <a:r>
              <a:rPr lang="en-US" altLang="ko-KR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just"/>
            <a:r>
              <a:rPr lang="en-US" altLang="ko-KR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v, delta = </a:t>
            </a:r>
            <a:r>
              <a:rPr lang="en-US" altLang="ko-KR" sz="1200" b="0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12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cmd</a:t>
            </a:r>
            <a:r>
              <a:rPr lang="en-US" altLang="ko-KR" sz="12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b="0" dirty="0">
                <a:solidFill>
                  <a:schemeClr val="accent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]), </a:t>
            </a:r>
            <a:r>
              <a:rPr lang="en-US" altLang="ko-KR" sz="1200" b="0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12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cmd</a:t>
            </a:r>
            <a:r>
              <a:rPr lang="en-US" altLang="ko-KR" sz="12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200" b="0" dirty="0">
                <a:solidFill>
                  <a:schemeClr val="accent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])</a:t>
            </a:r>
          </a:p>
          <a:p>
            <a:pPr algn="just"/>
            <a:br>
              <a:rPr lang="en-US" altLang="ko-KR" sz="1200" b="0" dirty="0"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effectLst/>
                <a:latin typeface="Consolas" panose="020B0609020204030204" pitchFamily="49" charset="0"/>
              </a:rPr>
              <a:t>    dur = 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rospy.Duration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altLang="ko-KR" sz="1200" b="0" dirty="0">
                <a:effectLst/>
                <a:latin typeface="Consolas" panose="020B0609020204030204" pitchFamily="49" charset="0"/>
              </a:rPr>
              <a:t>    rate = 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rospy.Rate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altLang="ko-KR" sz="1200" b="0" dirty="0">
                <a:effectLst/>
                <a:latin typeface="Consolas" panose="020B0609020204030204" pitchFamily="49" charset="0"/>
              </a:rPr>
              <a:t>    start = 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rospy.Time.now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  <a:p>
            <a:pPr algn="just"/>
            <a:br>
              <a:rPr lang="en-US" altLang="ko-KR" sz="1200" b="0" dirty="0"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effectLst/>
                <a:latin typeface="Consolas" panose="020B0609020204030204" pitchFamily="49" charset="0"/>
              </a:rPr>
              <a:t>    drive = 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AckermannDrive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steering_angle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=delta, </a:t>
            </a:r>
            <a:r>
              <a:rPr lang="en-US" altLang="ko-KR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=v)</a:t>
            </a:r>
          </a:p>
          <a:p>
            <a:pPr algn="just"/>
            <a:br>
              <a:rPr lang="en-US" altLang="ko-KR" sz="1200" b="0" dirty="0"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rospy.Time.now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 - start &lt; dur:</a:t>
            </a:r>
          </a:p>
          <a:p>
            <a:pPr algn="just"/>
            <a:r>
              <a:rPr lang="en-US" altLang="ko-KR" sz="12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pub_controls.publish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AckermannDriveStamped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drive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=drive))</a:t>
            </a:r>
          </a:p>
          <a:p>
            <a:pPr algn="just"/>
            <a:r>
              <a:rPr lang="en-US" altLang="ko-KR" sz="12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rate.sleep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19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88E81-6A33-4387-B6E8-E5C8F85E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4187C-931A-43A3-ABC9-116C6E89C40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109663"/>
            <a:ext cx="8229600" cy="5016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https://mushr.io/tutorials/intro-to-ros/</a:t>
            </a:r>
          </a:p>
        </p:txBody>
      </p:sp>
    </p:spTree>
    <p:extLst>
      <p:ext uri="{BB962C8B-B14F-4D97-AF65-F5344CB8AC3E}">
        <p14:creationId xmlns:p14="http://schemas.microsoft.com/office/powerpoint/2010/main" val="3408823965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46970</TotalTime>
  <Words>1092</Words>
  <Application>Microsoft Office PowerPoint</Application>
  <PresentationFormat>화면 슬라이드 쇼(4:3)</PresentationFormat>
  <Paragraphs>113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굴림</vt:lpstr>
      <vt:lpstr>맑은 고딕</vt:lpstr>
      <vt:lpstr>Arial</vt:lpstr>
      <vt:lpstr>Consolas</vt:lpstr>
      <vt:lpstr>Franklin Gothic Medium</vt:lpstr>
      <vt:lpstr>Tahoma</vt:lpstr>
      <vt:lpstr>Times New Roman</vt:lpstr>
      <vt:lpstr>Wingdings</vt:lpstr>
      <vt:lpstr>1_디자인 사용자 지정</vt:lpstr>
      <vt:lpstr>디자인 사용자 지정</vt:lpstr>
      <vt:lpstr>자율주행 자동차에서의  전반적인 ROS 구성 보충자료</vt:lpstr>
      <vt:lpstr>Outline</vt:lpstr>
      <vt:lpstr>plan_file</vt:lpstr>
      <vt:lpstr>ROS code</vt:lpstr>
      <vt:lpstr>ROS code</vt:lpstr>
      <vt:lpstr>ROS code</vt:lpstr>
      <vt:lpstr>ROS code</vt:lpstr>
      <vt:lpstr>참고문헌</vt:lpstr>
    </vt:vector>
  </TitlesOfParts>
  <Manager/>
  <Company>영남대학교 대학원 정보통신공학과 차세대 네트워킹 연구실 (YNU-ANTL)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YNU-ANTL 논문/세미나 발표양식</dc:title>
  <dc:creator>김영탁</dc:creator>
  <cp:lastModifiedBy>양 성은</cp:lastModifiedBy>
  <cp:revision>2140</cp:revision>
  <cp:lastPrinted>2020-02-04T06:51:14Z</cp:lastPrinted>
  <dcterms:created xsi:type="dcterms:W3CDTF">2001-05-02T14:02:58Z</dcterms:created>
  <dcterms:modified xsi:type="dcterms:W3CDTF">2021-01-26T06:21:12Z</dcterms:modified>
  <cp:version>0906.0100.01</cp:version>
</cp:coreProperties>
</file>