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71" r:id="rId4"/>
    <p:sldId id="272" r:id="rId5"/>
    <p:sldId id="312" r:id="rId6"/>
    <p:sldId id="317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296" r:id="rId33"/>
  </p:sldIdLst>
  <p:sldSz cx="9144000" cy="6858000" type="screen4x3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/>
        <a:ea typeface="굴림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C9804"/>
    <a:srgbClr val="C48E5F"/>
    <a:srgbClr val="F9F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94" autoAdjust="0"/>
  </p:normalViewPr>
  <p:slideViewPr>
    <p:cSldViewPr snapToGrid="0">
      <p:cViewPr varScale="1">
        <p:scale>
          <a:sx n="104" d="100"/>
          <a:sy n="104" d="100"/>
        </p:scale>
        <p:origin x="1806" y="10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>
        <p:guide orient="horz" pos="2139"/>
        <p:guide pos="3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625703" y="1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3267075" y="511175"/>
            <a:ext cx="3398838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323172" y="3228559"/>
            <a:ext cx="7281882" cy="30577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l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625703" y="6457110"/>
            <a:ext cx="4302527" cy="3405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667" tIns="45834" rIns="91667" bIns="45834" anchor="b" anchorCtr="0">
            <a:prstTxWarp prst="textNoShape">
              <a:avLst/>
            </a:prstTxWarp>
          </a:bodyPr>
          <a:lstStyle>
            <a:lvl1pPr algn="r" defTabSz="917200">
              <a:defRPr sz="1200">
                <a:latin typeface="Times New Roman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0084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2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기능은 동일한 노드의 인스턴스를 여러 개 사용하고 해당 인스턴스의 실제 이름을 상관하지 않을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77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기능은 동일한 노드의 인스턴스를 여러 개 사용하고 해당 인스턴스의 실제 이름을 상관하지 않을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02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기능은 동일한 노드의 인스턴스를 여러 개 사용하고 해당 인스턴스의 실제 이름을 상관하지 않을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9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기능은 동일한 노드의 인스턴스를 여러 개 사용하고 해당 인스턴스의 실제 이름을 상관하지 않을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1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sz="2400" b="1">
                <a:solidFill>
                  <a:srgbClr val="993300"/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 latinLnBrk="0">
              <a:defRPr sz="2000" b="1">
                <a:solidFill>
                  <a:srgbClr val="0000CC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 latinLnBrk="0">
              <a:defRPr sz="1800">
                <a:latin typeface="Tahoma" pitchFamily="34" charset="0"/>
                <a:cs typeface="Tahoma" pitchFamily="34" charset="0"/>
              </a:defRPr>
            </a:lvl3pPr>
            <a:lvl4pPr marL="1162050" indent="-314325" latinLnBrk="0">
              <a:defRPr sz="1600">
                <a:latin typeface="Tahoma" pitchFamily="34" charset="0"/>
                <a:cs typeface="Tahoma" pitchFamily="34" charset="0"/>
              </a:defRPr>
            </a:lvl4pPr>
            <a:lvl5pPr marL="1438275" indent="-228600" latinLnBrk="0"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half" idx="1"/>
          </p:nvPr>
        </p:nvSpPr>
        <p:spPr>
          <a:xfrm>
            <a:off x="475614" y="342900"/>
            <a:ext cx="8211185" cy="6075045"/>
          </a:xfrm>
        </p:spPr>
        <p:txBody>
          <a:bodyPr/>
          <a:lstStyle>
            <a:lvl1pPr>
              <a:buFont typeface="Wingdings" pitchFamily="2" charset="2"/>
              <a:buChar char="u"/>
              <a:defRPr sz="2400">
                <a:latin typeface="Tahoma" pitchFamily="34" charset="0"/>
                <a:cs typeface="Tahoma" pitchFamily="34" charset="0"/>
              </a:defRPr>
            </a:lvl1pPr>
            <a:lvl2pPr marL="628650" indent="-285750">
              <a:buFont typeface="Wingdings" pitchFamily="2" charset="2"/>
              <a:buChar char="l"/>
              <a:defRPr sz="1800">
                <a:latin typeface="Tahoma" pitchFamily="34" charset="0"/>
                <a:cs typeface="Tahoma" pitchFamily="34" charset="0"/>
              </a:defRPr>
            </a:lvl2pPr>
            <a:lvl3pPr marL="895350" indent="-228600">
              <a:buFont typeface="Wingdings" pitchFamily="2" charset="2"/>
              <a:buChar char="§"/>
              <a:defRPr sz="1800">
                <a:latin typeface="Tahoma" pitchFamily="34" charset="0"/>
                <a:cs typeface="Tahoma" pitchFamily="34" charset="0"/>
              </a:defRPr>
            </a:lvl3pPr>
            <a:lvl4pPr marL="1076325" indent="-228600">
              <a:defRPr sz="1400">
                <a:latin typeface="Tahoma" pitchFamily="34" charset="0"/>
                <a:cs typeface="Tahoma" pitchFamily="34" charset="0"/>
              </a:defRPr>
            </a:lvl4pPr>
            <a:lvl5pPr marL="1257300" indent="-180975"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pic>
        <p:nvPicPr>
          <p:cNvPr id="12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735782" y="6633885"/>
            <a:ext cx="3427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  <a:p>
            <a:pPr algn="r">
              <a:defRPr/>
            </a:pP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228600"/>
            <a:ext cx="8229600" cy="8382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8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16205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295400"/>
            <a:ext cx="4038600" cy="4830763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  <a:lvl2pPr marL="542925" indent="-285750">
              <a:defRPr>
                <a:latin typeface="Tahoma" pitchFamily="34" charset="0"/>
                <a:cs typeface="Tahoma" pitchFamily="34" charset="0"/>
              </a:defRPr>
            </a:lvl2pPr>
            <a:lvl3pPr marL="714375" indent="-228600">
              <a:defRPr>
                <a:latin typeface="Tahoma" pitchFamily="34" charset="0"/>
                <a:cs typeface="Tahoma" pitchFamily="34" charset="0"/>
              </a:defRPr>
            </a:lvl3pPr>
            <a:lvl4pPr marL="990600" indent="-228600">
              <a:defRPr>
                <a:latin typeface="Tahoma" pitchFamily="34" charset="0"/>
                <a:cs typeface="Tahoma" pitchFamily="34" charset="0"/>
              </a:defRPr>
            </a:lvl4pPr>
            <a:lvl5pPr marL="1257300" indent="-228600"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464542" y="6627813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6024602" y="6633885"/>
            <a:ext cx="3138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900" i="1" dirty="0"/>
              <a:t>YU-ANTL R&amp;D Report</a:t>
            </a:r>
            <a:r>
              <a:rPr lang="en-US" altLang="ko-KR" sz="900" i="1" baseline="0" dirty="0"/>
              <a:t>  Smart Mobility</a:t>
            </a:r>
            <a:endParaRPr lang="en-US" altLang="ko-KR" sz="900" i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+mn-ea"/>
          <a:ea typeface="+mn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400" b="1" kern="1200">
          <a:solidFill>
            <a:srgbClr val="993300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 b="1" kern="1200">
          <a:solidFill>
            <a:srgbClr val="0000CC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yu07na06@ynu.ac.k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4670" y="1343144"/>
            <a:ext cx="831466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rgbClr val="33CCFF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ko-KR" altLang="en-US" dirty="0">
                <a:latin typeface="맑은 고딕"/>
                <a:ea typeface="맑은 고딕"/>
              </a:rPr>
              <a:t>자율주행 자동차 </a:t>
            </a:r>
            <a:r>
              <a:rPr lang="ko-KR" altLang="en-US" dirty="0" err="1">
                <a:latin typeface="맑은 고딕"/>
                <a:ea typeface="맑은 고딕"/>
              </a:rPr>
              <a:t>해커톤</a:t>
            </a:r>
            <a:r>
              <a:rPr lang="en-US" altLang="ko-KR" dirty="0">
                <a:latin typeface="맑은 고딕"/>
                <a:ea typeface="맑은 고딕"/>
              </a:rPr>
              <a:t/>
            </a:r>
            <a:br>
              <a:rPr lang="en-US" altLang="ko-KR" dirty="0">
                <a:latin typeface="맑은 고딕"/>
                <a:ea typeface="맑은 고딕"/>
              </a:rPr>
            </a:br>
            <a:r>
              <a:rPr lang="en-US" altLang="ko-KR" dirty="0" smtClean="0">
                <a:latin typeface="맑은 고딕"/>
                <a:ea typeface="맑은 고딕"/>
              </a:rPr>
              <a:t>RHC, </a:t>
            </a:r>
            <a:r>
              <a:rPr lang="ko-KR" altLang="en-US" dirty="0" smtClean="0">
                <a:latin typeface="맑은 고딕"/>
                <a:ea typeface="맑은 고딕"/>
              </a:rPr>
              <a:t>하드웨어</a:t>
            </a:r>
            <a:endParaRPr lang="en-US" altLang="ko-KR" dirty="0">
              <a:latin typeface="맑은 고딕"/>
              <a:ea typeface="맑은 고딕"/>
            </a:endParaRP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>
          <a:xfrm>
            <a:off x="615259" y="637154"/>
            <a:ext cx="3105715" cy="5413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>
                <a:solidFill>
                  <a:srgbClr val="990000"/>
                </a:solidFill>
              </a:rPr>
              <a:t>YU-ANTL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>
          <a:xfrm>
            <a:off x="1276350" y="4022725"/>
            <a:ext cx="69373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800" dirty="0"/>
              <a:t>February </a:t>
            </a:r>
            <a:r>
              <a:rPr lang="en-US" altLang="ko-KR" sz="1800" dirty="0" smtClean="0"/>
              <a:t>9 </a:t>
            </a:r>
            <a:r>
              <a:rPr lang="en-US" altLang="ko-KR" sz="1800" dirty="0"/>
              <a:t>, 2021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Advanced Networking Technology Lab. (YU-ANTL)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/>
              <a:t>Dept. of Information &amp; Comm.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, Junior in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600" dirty="0" err="1"/>
              <a:t>Yeungnam</a:t>
            </a:r>
            <a:r>
              <a:rPr lang="en-US" altLang="ko-KR" sz="1600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/>
              <a:t>(Tel : +82-53-810-3940;  Fax : +82-53-810-4742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/>
              <a:buNone/>
              <a:defRPr/>
            </a:pP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</a:t>
            </a:r>
            <a:r>
              <a:rPr lang="en-US" altLang="ko-KR" sz="1200" dirty="0">
                <a:hlinkClick r:id="rId4"/>
              </a:rPr>
              <a:t>yu07na06@ynu.ac.kr</a:t>
            </a:r>
            <a:r>
              <a:rPr lang="en-US" altLang="ko-KR" sz="1200" dirty="0"/>
              <a:t>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216400" y="3002410"/>
            <a:ext cx="855663" cy="8556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inferred_pose</a:t>
            </a:r>
            <a:r>
              <a:rPr lang="en-US" altLang="ko-KR" dirty="0">
                <a:latin typeface="Tahoma"/>
                <a:ea typeface="굴림"/>
                <a:cs typeface="Tahoma"/>
              </a:rPr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110799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inferred_pose</a:t>
            </a:r>
            <a:r>
              <a:rPr lang="en-US" altLang="ko-KR" dirty="0">
                <a:cs typeface="Tahoma"/>
              </a:rPr>
              <a:t>(self):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#with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자원을 획득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사용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반납할 때 사용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with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self.inferred_pose_lock</a:t>
            </a:r>
            <a:r>
              <a:rPr lang="en-US" altLang="ko-KR" dirty="0">
                <a:cs typeface="Tahoma"/>
              </a:rPr>
              <a:t>: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return</a:t>
            </a:r>
            <a:r>
              <a:rPr lang="en-US" altLang="ko-KR" dirty="0">
                <a:cs typeface="Tahoma"/>
              </a:rPr>
              <a:t> self._</a:t>
            </a:r>
            <a:r>
              <a:rPr lang="en-US" altLang="ko-KR" dirty="0" err="1">
                <a:cs typeface="Tahoma"/>
              </a:rPr>
              <a:t>inferred_pose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#dtype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으로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x,y,th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값을 가지는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_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inferred_pose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반환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ko-KR" altLang="en-US" sz="5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A7C971-852E-4EF5-A418-3F19DBFB0EF6}"/>
              </a:ext>
            </a:extLst>
          </p:cNvPr>
          <p:cNvSpPr/>
          <p:nvPr/>
        </p:nvSpPr>
        <p:spPr>
          <a:xfrm>
            <a:off x="355599" y="6145312"/>
            <a:ext cx="749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https://github.com/prl-mushr/mushr_rhc/blob/master/mushr_rhc_ros/src/rhcnode.py</a:t>
            </a:r>
          </a:p>
        </p:txBody>
      </p:sp>
    </p:spTree>
    <p:extLst>
      <p:ext uri="{BB962C8B-B14F-4D97-AF65-F5344CB8AC3E}">
        <p14:creationId xmlns:p14="http://schemas.microsoft.com/office/powerpoint/2010/main" val="33405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rhcnode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start(1)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935AC6-39CA-416F-8E32-C6B5F7AC02A0}"/>
              </a:ext>
            </a:extLst>
          </p:cNvPr>
          <p:cNvSpPr txBox="1"/>
          <p:nvPr/>
        </p:nvSpPr>
        <p:spPr>
          <a:xfrm>
            <a:off x="763724" y="1179513"/>
            <a:ext cx="7616552" cy="535531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 err="1">
                <a:solidFill>
                  <a:schemeClr val="accent6"/>
                </a:solidFill>
              </a:rPr>
              <a:t>def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4"/>
                </a:solidFill>
              </a:rPr>
              <a:t>start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</a:t>
            </a:r>
            <a:r>
              <a:rPr lang="ko-KR" altLang="en-US" sz="1800" dirty="0"/>
              <a:t>):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self.logger.</a:t>
            </a:r>
            <a:r>
              <a:rPr lang="ko-KR" altLang="en-US" sz="1800" dirty="0" err="1">
                <a:solidFill>
                  <a:schemeClr val="accent4"/>
                </a:solidFill>
              </a:rPr>
              <a:t>info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Starting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RHController</a:t>
            </a:r>
            <a:r>
              <a:rPr lang="ko-KR" altLang="en-US" sz="1800" dirty="0"/>
              <a:t>")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start_profile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프로파일 시작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setup_pub_sub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 Subscriber, Publisher</a:t>
            </a:r>
            <a:r>
              <a:rPr lang="ko-KR" altLang="en-US" sz="1800" dirty="0">
                <a:solidFill>
                  <a:srgbClr val="FF0000"/>
                </a:solidFill>
              </a:rPr>
              <a:t> 설정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self.rhctrl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load_controller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</a:t>
            </a:r>
            <a:r>
              <a:rPr lang="ko-KR" altLang="en-US" sz="1800" dirty="0">
                <a:solidFill>
                  <a:srgbClr val="FF0000"/>
                </a:solidFill>
              </a:rPr>
              <a:t>컨트롤러 로드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6"/>
                </a:solidFill>
              </a:rPr>
              <a:t>T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self.params.</a:t>
            </a:r>
            <a:r>
              <a:rPr lang="ko-KR" altLang="en-US" sz="1800" dirty="0" err="1">
                <a:solidFill>
                  <a:schemeClr val="accent4"/>
                </a:solidFill>
              </a:rPr>
              <a:t>get_int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T</a:t>
            </a:r>
            <a:r>
              <a:rPr lang="ko-KR" altLang="en-US" sz="1800" dirty="0"/>
              <a:t>") </a:t>
            </a:r>
            <a:r>
              <a:rPr lang="en-US" altLang="ko-KR" sz="1800" dirty="0">
                <a:solidFill>
                  <a:srgbClr val="FF0000"/>
                </a:solidFill>
              </a:rPr>
              <a:t>#T</a:t>
            </a:r>
            <a:r>
              <a:rPr lang="ko-KR" altLang="en-US" sz="1800" dirty="0">
                <a:solidFill>
                  <a:srgbClr val="FF0000"/>
                </a:solidFill>
              </a:rPr>
              <a:t>에 해당하는 값을 가져옴 </a:t>
            </a:r>
            <a:r>
              <a:rPr lang="en-US" altLang="ko-KR" sz="1800" dirty="0">
                <a:solidFill>
                  <a:srgbClr val="FF0000"/>
                </a:solidFill>
              </a:rPr>
              <a:t>Slide3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self.ready_event.</a:t>
            </a:r>
            <a:r>
              <a:rPr lang="ko-KR" altLang="en-US" sz="1800" dirty="0" err="1">
                <a:solidFill>
                  <a:schemeClr val="accent4"/>
                </a:solidFill>
              </a:rPr>
              <a:t>set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</a:t>
            </a:r>
            <a:r>
              <a:rPr lang="ko-KR" altLang="en-US" sz="1800" dirty="0">
                <a:solidFill>
                  <a:srgbClr val="FF0000"/>
                </a:solidFill>
              </a:rPr>
              <a:t>준비</a:t>
            </a:r>
            <a:r>
              <a:rPr lang="en-US" altLang="ko-KR" sz="1800" dirty="0">
                <a:solidFill>
                  <a:srgbClr val="FF0000"/>
                </a:solidFill>
              </a:rPr>
              <a:t>(set or wait)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rate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rospy.</a:t>
            </a:r>
            <a:r>
              <a:rPr lang="ko-KR" altLang="en-US" sz="1800" dirty="0" err="1">
                <a:solidFill>
                  <a:schemeClr val="accent6"/>
                </a:solidFill>
              </a:rPr>
              <a:t>Rate</a:t>
            </a:r>
            <a:r>
              <a:rPr lang="ko-KR" altLang="en-US" sz="1800" dirty="0"/>
              <a:t>(</a:t>
            </a:r>
            <a:r>
              <a:rPr lang="ko-KR" altLang="en-US" sz="1800" dirty="0">
                <a:solidFill>
                  <a:schemeClr val="accent1"/>
                </a:solidFill>
              </a:rPr>
              <a:t>50</a:t>
            </a:r>
            <a:r>
              <a:rPr lang="ko-KR" altLang="en-US" sz="1800" dirty="0"/>
              <a:t>)</a:t>
            </a:r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self.logger.</a:t>
            </a:r>
            <a:r>
              <a:rPr lang="ko-KR" altLang="en-US" sz="1800" dirty="0" err="1">
                <a:solidFill>
                  <a:schemeClr val="accent4"/>
                </a:solidFill>
              </a:rPr>
              <a:t>info</a:t>
            </a:r>
            <a:r>
              <a:rPr lang="ko-KR" altLang="en-US" sz="1800" dirty="0"/>
              <a:t>("</a:t>
            </a:r>
            <a:r>
              <a:rPr lang="ko-KR" altLang="en-US" sz="1800" dirty="0" err="1"/>
              <a:t>Initialized</a:t>
            </a:r>
            <a:r>
              <a:rPr lang="ko-KR" altLang="en-US" sz="1800" dirty="0"/>
              <a:t>") 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while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rospy.</a:t>
            </a:r>
            <a:r>
              <a:rPr lang="ko-KR" altLang="en-US" sz="1800" dirty="0" err="1">
                <a:solidFill>
                  <a:schemeClr val="accent4"/>
                </a:solidFill>
              </a:rPr>
              <a:t>is_shutdown</a:t>
            </a:r>
            <a:r>
              <a:rPr lang="ko-KR" altLang="en-US" sz="1800" dirty="0"/>
              <a:t>() </a:t>
            </a:r>
            <a:r>
              <a:rPr lang="ko-KR" altLang="en-US" sz="1800" dirty="0">
                <a:solidFill>
                  <a:schemeClr val="accent1"/>
                </a:solidFill>
              </a:rPr>
              <a:t>and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self.run</a:t>
            </a:r>
            <a:r>
              <a:rPr lang="ko-KR" altLang="en-US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실행되고 있다면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ip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inferred_pose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#x,y,theta </a:t>
            </a:r>
            <a:r>
              <a:rPr lang="ko-KR" altLang="en-US" sz="1800" dirty="0">
                <a:solidFill>
                  <a:srgbClr val="FF0000"/>
                </a:solidFill>
              </a:rPr>
              <a:t>값을 가져온다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next_traj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rollout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run_loop</a:t>
            </a:r>
            <a:r>
              <a:rPr lang="ko-KR" altLang="en-US" sz="1800" dirty="0"/>
              <a:t>(</a:t>
            </a:r>
            <a:r>
              <a:rPr lang="ko-KR" altLang="en-US" sz="1800" dirty="0" err="1"/>
              <a:t>ip</a:t>
            </a:r>
            <a:r>
              <a:rPr lang="ko-KR" altLang="en-US" sz="1800" dirty="0"/>
              <a:t>) 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with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self.traj_pub_lock</a:t>
            </a:r>
            <a:r>
              <a:rPr lang="ko-KR" altLang="en-US" sz="1800" dirty="0"/>
              <a:t>: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rollout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is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None</a:t>
            </a:r>
            <a:r>
              <a:rPr lang="ko-KR" altLang="en-US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#None,</a:t>
            </a:r>
            <a:r>
              <a:rPr lang="ko-KR" altLang="en-US" sz="1800" dirty="0">
                <a:solidFill>
                  <a:srgbClr val="FF0000"/>
                </a:solidFill>
              </a:rPr>
              <a:t> 즉 빈 내용이 아니라면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self.cur_rollout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rollout.</a:t>
            </a:r>
            <a:r>
              <a:rPr lang="ko-KR" altLang="en-US" sz="1800" dirty="0" err="1">
                <a:solidFill>
                  <a:schemeClr val="accent4"/>
                </a:solidFill>
              </a:rPr>
              <a:t>clone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요소 복사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self.cur_rollout_ip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chemeClr val="accent1"/>
                </a:solidFill>
              </a:rPr>
              <a:t>=</a:t>
            </a:r>
            <a:r>
              <a:rPr lang="ko-KR" altLang="en-US" sz="1800" dirty="0"/>
              <a:t> </a:t>
            </a:r>
            <a:r>
              <a:rPr lang="ko-KR" altLang="en-US" sz="1800" dirty="0" err="1"/>
              <a:t>ip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#  </a:t>
            </a:r>
            <a:r>
              <a:rPr lang="ko-KR" altLang="en-US" sz="1800" dirty="0">
                <a:solidFill>
                  <a:srgbClr val="FF0000"/>
                </a:solidFill>
              </a:rPr>
              <a:t>가져온 </a:t>
            </a:r>
            <a:r>
              <a:rPr lang="en-US" altLang="ko-KR" sz="1800" dirty="0" err="1">
                <a:solidFill>
                  <a:srgbClr val="FF0000"/>
                </a:solidFill>
              </a:rPr>
              <a:t>x,y,theta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값으로 설정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6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BBFDBB-939B-4526-8C5F-2E69C5C1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tl.yaml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6A9175-2DBA-4B2F-B94E-14B58230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mushr_rhc</a:t>
            </a:r>
            <a:r>
              <a:rPr lang="en-US" altLang="ko-KR" dirty="0"/>
              <a:t>/</a:t>
            </a:r>
            <a:r>
              <a:rPr lang="en-US" altLang="ko-KR" dirty="0" err="1"/>
              <a:t>mushr_rhc_ros</a:t>
            </a:r>
            <a:r>
              <a:rPr lang="en-US" altLang="ko-KR" dirty="0"/>
              <a:t>/launch/params/</a:t>
            </a:r>
            <a:r>
              <a:rPr lang="en-US" altLang="ko-KR" dirty="0" err="1"/>
              <a:t>trajgen</a:t>
            </a:r>
            <a:r>
              <a:rPr lang="en-US" altLang="ko-KR" dirty="0"/>
              <a:t>/</a:t>
            </a:r>
            <a:r>
              <a:rPr lang="en-US" altLang="ko-KR" dirty="0" err="1"/>
              <a:t>tl.yaml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9D6978-83BC-4815-B1D6-5E78954418AF}"/>
              </a:ext>
            </a:extLst>
          </p:cNvPr>
          <p:cNvSpPr txBox="1"/>
          <p:nvPr/>
        </p:nvSpPr>
        <p:spPr>
          <a:xfrm>
            <a:off x="457200" y="2206567"/>
            <a:ext cx="4583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self.</a:t>
            </a:r>
            <a:r>
              <a:rPr lang="ko-KR" altLang="en-US" sz="1800" b="1" dirty="0" err="1">
                <a:solidFill>
                  <a:schemeClr val="accent6"/>
                </a:solidFill>
              </a:rPr>
              <a:t>T</a:t>
            </a:r>
            <a:r>
              <a:rPr lang="ko-KR" altLang="en-US" sz="1800" b="1" dirty="0"/>
              <a:t> </a:t>
            </a:r>
            <a:r>
              <a:rPr lang="ko-KR" altLang="en-US" sz="1800" b="1" dirty="0">
                <a:solidFill>
                  <a:schemeClr val="accent1"/>
                </a:solidFill>
              </a:rPr>
              <a:t>=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self.params.</a:t>
            </a:r>
            <a:r>
              <a:rPr lang="ko-KR" altLang="en-US" sz="1800" b="1" dirty="0" err="1">
                <a:solidFill>
                  <a:schemeClr val="accent4"/>
                </a:solidFill>
              </a:rPr>
              <a:t>get_int</a:t>
            </a:r>
            <a:r>
              <a:rPr lang="ko-KR" altLang="en-US" sz="1800" b="1" dirty="0"/>
              <a:t>("</a:t>
            </a:r>
            <a:r>
              <a:rPr lang="ko-KR" altLang="en-US" sz="1800" b="1" dirty="0" err="1"/>
              <a:t>T</a:t>
            </a:r>
            <a:r>
              <a:rPr lang="ko-KR" altLang="en-US" sz="1800" b="1" dirty="0"/>
              <a:t>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13A02D2-386B-493F-9E31-E528F6C3F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94" b="51511"/>
          <a:stretch/>
        </p:blipFill>
        <p:spPr>
          <a:xfrm>
            <a:off x="5486397" y="2206567"/>
            <a:ext cx="2989387" cy="38271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82582D17-A8B8-40AB-8132-9C961A33C3C3}"/>
              </a:ext>
            </a:extLst>
          </p:cNvPr>
          <p:cNvCxnSpPr>
            <a:cxnSpLocks/>
          </p:cNvCxnSpPr>
          <p:nvPr/>
        </p:nvCxnSpPr>
        <p:spPr>
          <a:xfrm>
            <a:off x="4747846" y="2391233"/>
            <a:ext cx="8323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4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170C75-704F-4AA2-A011-4F1AA914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err="1"/>
              <a:t>rhcnode</a:t>
            </a:r>
            <a:r>
              <a:rPr lang="en-US" altLang="ko-KR" dirty="0"/>
              <a:t>-(2)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1B774B7-1532-47D2-99D8-C7886AEB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1987"/>
            <a:ext cx="8229600" cy="5016500"/>
          </a:xfrm>
        </p:spPr>
        <p:txBody>
          <a:bodyPr/>
          <a:lstStyle/>
          <a:p>
            <a:r>
              <a:rPr lang="en-US" altLang="ko-KR" dirty="0"/>
              <a:t>start(2)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CFFC2A-F7EB-4A65-AC90-B5ED7F170E8C}"/>
              </a:ext>
            </a:extLst>
          </p:cNvPr>
          <p:cNvSpPr txBox="1"/>
          <p:nvPr/>
        </p:nvSpPr>
        <p:spPr>
          <a:xfrm>
            <a:off x="681662" y="1179513"/>
            <a:ext cx="7780675" cy="286232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ko-KR" altLang="en-US" sz="1800" dirty="0">
                <a:solidFill>
                  <a:schemeClr val="accent6"/>
                </a:solidFill>
              </a:rPr>
              <a:t>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next_traj</a:t>
            </a:r>
            <a:r>
              <a:rPr lang="ko-KR" altLang="en-US" sz="1800" dirty="0"/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is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not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ko-KR" altLang="en-US" sz="1800" dirty="0" err="1">
                <a:solidFill>
                  <a:schemeClr val="accent1"/>
                </a:solidFill>
              </a:rPr>
              <a:t>None</a:t>
            </a:r>
            <a:r>
              <a:rPr lang="ko-KR" altLang="en-US" sz="1800" dirty="0"/>
              <a:t>: </a:t>
            </a:r>
            <a:r>
              <a:rPr lang="en-US" altLang="ko-KR" sz="1800" dirty="0">
                <a:solidFill>
                  <a:srgbClr val="FF0000"/>
                </a:solidFill>
              </a:rPr>
              <a:t>#</a:t>
            </a:r>
            <a:r>
              <a:rPr lang="ko-KR" altLang="en-US" sz="1800" dirty="0">
                <a:solidFill>
                  <a:srgbClr val="FF0000"/>
                </a:solidFill>
              </a:rPr>
              <a:t>다음 트랜잭션이 있다면</a:t>
            </a: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publish_traj</a:t>
            </a:r>
            <a:r>
              <a:rPr lang="ko-KR" altLang="en-US" sz="1800" dirty="0"/>
              <a:t>(</a:t>
            </a:r>
            <a:r>
              <a:rPr lang="ko-KR" altLang="en-US" sz="1800" dirty="0" err="1"/>
              <a:t>next_traj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rollout</a:t>
            </a:r>
            <a:r>
              <a:rPr lang="ko-KR" altLang="en-US" sz="1800" dirty="0"/>
              <a:t>) 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메시지 발행</a:t>
            </a:r>
          </a:p>
          <a:p>
            <a:pPr algn="just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               #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experiments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car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goal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notify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               #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experiment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tool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800" dirty="0"/>
              <a:t>                </a:t>
            </a:r>
            <a:r>
              <a:rPr lang="ko-KR" altLang="en-US" sz="1800" dirty="0" err="1">
                <a:solidFill>
                  <a:schemeClr val="accent6"/>
                </a:solidFill>
              </a:rPr>
              <a:t>if</a:t>
            </a:r>
            <a:r>
              <a:rPr lang="ko-KR" altLang="en-US" sz="1800" dirty="0"/>
              <a:t> </a:t>
            </a:r>
            <a:r>
              <a:rPr lang="ko-KR" altLang="en-US" sz="1800" dirty="0" err="1"/>
              <a:t>self.rhctrl.</a:t>
            </a:r>
            <a:r>
              <a:rPr lang="ko-KR" altLang="en-US" sz="1800" dirty="0" err="1">
                <a:solidFill>
                  <a:schemeClr val="accent4"/>
                </a:solidFill>
              </a:rPr>
              <a:t>at_goal</a:t>
            </a:r>
            <a:r>
              <a:rPr lang="ko-KR" altLang="en-US" sz="1800" dirty="0"/>
              <a:t>(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inferred_pose</a:t>
            </a:r>
            <a:r>
              <a:rPr lang="ko-KR" altLang="en-US" sz="1800" dirty="0"/>
              <a:t>()):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en-US" altLang="ko-KR" sz="1800" dirty="0" err="1">
                <a:solidFill>
                  <a:srgbClr val="FF0000"/>
                </a:solidFill>
              </a:rPr>
              <a:t>x,y,th</a:t>
            </a:r>
            <a:r>
              <a:rPr lang="ko-KR" altLang="en-US" sz="1800" dirty="0">
                <a:solidFill>
                  <a:srgbClr val="FF0000"/>
                </a:solidFill>
              </a:rPr>
              <a:t>가 </a:t>
            </a:r>
            <a:r>
              <a:rPr lang="ko-KR" altLang="en-US" sz="1800" dirty="0" err="1">
                <a:solidFill>
                  <a:srgbClr val="FF0000"/>
                </a:solidFill>
              </a:rPr>
              <a:t>목표값이면</a:t>
            </a:r>
            <a:endParaRPr lang="ko-KR" altLang="en-US" sz="18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self.expr_at_goal.</a:t>
            </a:r>
            <a:r>
              <a:rPr lang="ko-KR" altLang="en-US" sz="1800" dirty="0" err="1">
                <a:solidFill>
                  <a:schemeClr val="accent4"/>
                </a:solidFill>
              </a:rPr>
              <a:t>publish</a:t>
            </a:r>
            <a:r>
              <a:rPr lang="ko-KR" altLang="en-US" sz="1800" dirty="0"/>
              <a:t>(</a:t>
            </a:r>
            <a:r>
              <a:rPr lang="ko-KR" altLang="en-US" sz="1800" dirty="0" err="1">
                <a:solidFill>
                  <a:schemeClr val="accent6"/>
                </a:solidFill>
              </a:rPr>
              <a:t>Empty</a:t>
            </a:r>
            <a:r>
              <a:rPr lang="ko-KR" altLang="en-US" sz="1800" dirty="0"/>
              <a:t>()) </a:t>
            </a:r>
            <a:r>
              <a:rPr lang="en-US" altLang="ko-KR" sz="1800" dirty="0">
                <a:solidFill>
                  <a:srgbClr val="FF0000"/>
                </a:solidFill>
              </a:rPr>
              <a:t>#</a:t>
            </a:r>
            <a:r>
              <a:rPr lang="ko-KR" altLang="en-US" sz="1800" dirty="0">
                <a:solidFill>
                  <a:srgbClr val="FF0000"/>
                </a:solidFill>
              </a:rPr>
              <a:t>목표를 달성했다고 알림</a:t>
            </a:r>
          </a:p>
          <a:p>
            <a:pPr algn="just"/>
            <a:r>
              <a:rPr lang="ko-KR" altLang="en-US" sz="1800" dirty="0"/>
              <a:t>                    </a:t>
            </a:r>
            <a:r>
              <a:rPr lang="ko-KR" altLang="en-US" sz="1800" dirty="0" err="1"/>
              <a:t>self.goal_event.</a:t>
            </a:r>
            <a:r>
              <a:rPr lang="ko-KR" altLang="en-US" sz="1800" dirty="0" err="1">
                <a:solidFill>
                  <a:schemeClr val="accent4"/>
                </a:solidFill>
              </a:rPr>
              <a:t>clear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</a:t>
            </a:r>
            <a:r>
              <a:rPr lang="ko-KR" altLang="en-US" sz="1800" dirty="0">
                <a:solidFill>
                  <a:srgbClr val="FF0000"/>
                </a:solidFill>
              </a:rPr>
              <a:t>목표 클리어</a:t>
            </a:r>
          </a:p>
          <a:p>
            <a:pPr algn="just"/>
            <a:r>
              <a:rPr lang="ko-KR" altLang="en-US" sz="1800" dirty="0"/>
              <a:t>            </a:t>
            </a:r>
            <a:r>
              <a:rPr lang="ko-KR" altLang="en-US" sz="1800" dirty="0" err="1"/>
              <a:t>rate.</a:t>
            </a:r>
            <a:r>
              <a:rPr lang="ko-KR" altLang="en-US" sz="1800" dirty="0" err="1">
                <a:solidFill>
                  <a:schemeClr val="accent4"/>
                </a:solidFill>
              </a:rPr>
              <a:t>sleep</a:t>
            </a:r>
            <a:r>
              <a:rPr lang="ko-KR" altLang="en-US" sz="1800" dirty="0"/>
              <a:t>()</a:t>
            </a:r>
          </a:p>
          <a:p>
            <a:pPr algn="just"/>
            <a:endParaRPr lang="ko-KR" altLang="en-US" sz="1800" dirty="0"/>
          </a:p>
          <a:p>
            <a:pPr algn="just"/>
            <a:r>
              <a:rPr lang="ko-KR" altLang="en-US" sz="1800" dirty="0"/>
              <a:t>        </a:t>
            </a:r>
            <a:r>
              <a:rPr lang="ko-KR" altLang="en-US" sz="1800" dirty="0" err="1"/>
              <a:t>self.</a:t>
            </a:r>
            <a:r>
              <a:rPr lang="ko-KR" altLang="en-US" sz="1800" dirty="0" err="1">
                <a:solidFill>
                  <a:schemeClr val="accent4"/>
                </a:solidFill>
              </a:rPr>
              <a:t>end_profile</a:t>
            </a:r>
            <a:r>
              <a:rPr lang="ko-KR" altLang="en-US" sz="1800" dirty="0"/>
              <a:t>() </a:t>
            </a:r>
            <a:r>
              <a:rPr lang="en-US" altLang="ko-KR" sz="1800" dirty="0">
                <a:solidFill>
                  <a:srgbClr val="FF0000"/>
                </a:solidFill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</a:rPr>
              <a:t>프로파일 종료</a:t>
            </a:r>
          </a:p>
        </p:txBody>
      </p:sp>
    </p:spTree>
    <p:extLst>
      <p:ext uri="{BB962C8B-B14F-4D97-AF65-F5344CB8AC3E}">
        <p14:creationId xmlns:p14="http://schemas.microsoft.com/office/powerpoint/2010/main" val="249173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s</a:t>
            </a:r>
            <a:r>
              <a:rPr lang="en-US" altLang="ko-KR" dirty="0" err="1" smtClean="0">
                <a:latin typeface="Tahoma"/>
                <a:ea typeface="굴림"/>
                <a:cs typeface="Tahoma"/>
              </a:rPr>
              <a:t>etup_pub_sub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(self):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426270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setup_pub_sub</a:t>
            </a:r>
            <a:r>
              <a:rPr lang="en-US" altLang="ko-KR" dirty="0">
                <a:cs typeface="Tahoma"/>
              </a:rPr>
              <a:t>(self):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rospy.Service</a:t>
            </a:r>
            <a:r>
              <a:rPr lang="en-US" altLang="ko-KR" dirty="0">
                <a:cs typeface="Tahoma"/>
              </a:rPr>
              <a:t>("~reset/soft", </a:t>
            </a:r>
            <a:r>
              <a:rPr lang="en-US" altLang="ko-KR" dirty="0" err="1">
                <a:cs typeface="Tahoma"/>
              </a:rPr>
              <a:t>SrvEmpty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self.srv_reset_soft</a:t>
            </a:r>
            <a:r>
              <a:rPr lang="en-US" altLang="ko-KR" dirty="0" smtClean="0">
                <a:cs typeface="Tahoma"/>
              </a:rPr>
              <a:t>)</a:t>
            </a:r>
            <a:r>
              <a:rPr lang="en-US" altLang="ko-KR" dirty="0"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다음과 같은 서비스 타입 정의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rospy.Service</a:t>
            </a:r>
            <a:r>
              <a:rPr lang="en-US" altLang="ko-KR" dirty="0">
                <a:cs typeface="Tahoma"/>
              </a:rPr>
              <a:t>("~reset/hard", </a:t>
            </a:r>
            <a:r>
              <a:rPr lang="en-US" altLang="ko-KR" dirty="0" err="1">
                <a:cs typeface="Tahoma"/>
              </a:rPr>
              <a:t>SrvEmpty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self.srv_reset_hard</a:t>
            </a:r>
            <a:r>
              <a:rPr lang="en-US" altLang="ko-KR" dirty="0" smtClean="0">
                <a:cs typeface="Tahoma"/>
              </a:rPr>
              <a:t>)</a:t>
            </a:r>
            <a:r>
              <a:rPr lang="en-US" altLang="ko-KR" dirty="0"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다음과 같은 서비스 타입 정의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car_name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self.params.get_str</a:t>
            </a:r>
            <a:r>
              <a:rPr lang="en-US" altLang="ko-KR" dirty="0">
                <a:cs typeface="Tahoma"/>
              </a:rPr>
              <a:t>("</a:t>
            </a:r>
            <a:r>
              <a:rPr lang="en-US" altLang="ko-KR" dirty="0" err="1">
                <a:cs typeface="Tahoma"/>
              </a:rPr>
              <a:t>car_name</a:t>
            </a:r>
            <a:r>
              <a:rPr lang="en-US" altLang="ko-KR" dirty="0">
                <a:cs typeface="Tahoma"/>
              </a:rPr>
              <a:t>", default="car</a:t>
            </a:r>
            <a:r>
              <a:rPr lang="en-US" altLang="ko-KR" dirty="0" smtClean="0">
                <a:cs typeface="Tahoma"/>
              </a:rPr>
              <a:t>")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car_name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을 지정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rospy.Subscriber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"/</a:t>
            </a:r>
            <a:r>
              <a:rPr lang="en-US" altLang="ko-KR" dirty="0" err="1">
                <a:cs typeface="Tahoma"/>
              </a:rPr>
              <a:t>move_base_simple</a:t>
            </a:r>
            <a:r>
              <a:rPr lang="en-US" altLang="ko-KR" dirty="0">
                <a:cs typeface="Tahoma"/>
              </a:rPr>
              <a:t>/goal", </a:t>
            </a:r>
            <a:r>
              <a:rPr lang="en-US" altLang="ko-KR" dirty="0" err="1">
                <a:cs typeface="Tahoma"/>
              </a:rPr>
              <a:t>PoseStamped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self.cb_goal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queue_size</a:t>
            </a:r>
            <a:r>
              <a:rPr lang="en-US" altLang="ko-KR" dirty="0">
                <a:cs typeface="Tahoma"/>
              </a:rPr>
              <a:t>=1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smtClean="0">
                <a:cs typeface="Tahoma"/>
              </a:rPr>
              <a:t>) </a:t>
            </a:r>
            <a:endParaRPr lang="en-US" altLang="ko-KR" dirty="0">
              <a:solidFill>
                <a:srgbClr val="FF0000"/>
              </a:solidFill>
              <a:cs typeface="Tahoma"/>
              <a:sym typeface="Wingdings" panose="05000000000000000000" pitchFamily="2" charset="2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       master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에 다음과 같은 토픽을 등록하고 다음과 같은 토픽에 담긴 데이터를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sel.cb_goal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함수로 보낸다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목표지점을 설정한 토픽이 날라오게 된다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rospy.Subscriber</a:t>
            </a:r>
            <a:r>
              <a:rPr lang="en-US" altLang="ko-KR" dirty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smtClean="0">
                <a:cs typeface="Tahoma"/>
              </a:rPr>
              <a:t>＂/＂ </a:t>
            </a:r>
            <a:r>
              <a:rPr lang="en-US" altLang="ko-KR" dirty="0">
                <a:cs typeface="Tahoma"/>
              </a:rPr>
              <a:t>+ </a:t>
            </a:r>
            <a:r>
              <a:rPr lang="en-US" altLang="ko-KR" dirty="0" err="1">
                <a:cs typeface="Tahoma"/>
              </a:rPr>
              <a:t>car_name</a:t>
            </a:r>
            <a:r>
              <a:rPr lang="en-US" altLang="ko-KR" dirty="0">
                <a:cs typeface="Tahoma"/>
              </a:rPr>
              <a:t> + </a:t>
            </a:r>
            <a:r>
              <a:rPr lang="en-US" altLang="ko-KR" dirty="0" smtClean="0">
                <a:cs typeface="Tahoma"/>
              </a:rPr>
              <a:t>＂/＂ </a:t>
            </a:r>
            <a:r>
              <a:rPr lang="en-US" altLang="ko-KR" dirty="0">
                <a:cs typeface="Tahoma"/>
              </a:rPr>
              <a:t>+ </a:t>
            </a:r>
            <a:r>
              <a:rPr lang="en-US" altLang="ko-KR" dirty="0" err="1">
                <a:cs typeface="Tahoma"/>
              </a:rPr>
              <a:t>rospy.get_param</a:t>
            </a:r>
            <a:r>
              <a:rPr lang="en-US" altLang="ko-KR" dirty="0" smtClean="0">
                <a:cs typeface="Tahoma"/>
              </a:rPr>
              <a:t>(＂~</a:t>
            </a:r>
            <a:r>
              <a:rPr lang="en-US" altLang="ko-KR" dirty="0" err="1" smtClean="0">
                <a:cs typeface="Tahoma"/>
              </a:rPr>
              <a:t>inferred_pose_t</a:t>
            </a:r>
            <a:r>
              <a:rPr lang="en-US" altLang="ko-KR" dirty="0" smtClean="0">
                <a:cs typeface="Tahoma"/>
              </a:rPr>
              <a:t>＂),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PoseStamped</a:t>
            </a:r>
            <a:r>
              <a:rPr lang="en-US" altLang="ko-KR" dirty="0">
                <a:cs typeface="Tahoma"/>
              </a:rPr>
              <a:t>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self.cb_pose</a:t>
            </a:r>
            <a:r>
              <a:rPr lang="en-US" altLang="ko-KR" dirty="0">
                <a:cs typeface="Tahoma"/>
              </a:rPr>
              <a:t>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queue_size</a:t>
            </a:r>
            <a:r>
              <a:rPr lang="en-US" altLang="ko-KR" dirty="0">
                <a:cs typeface="Tahoma"/>
              </a:rPr>
              <a:t>=10,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smtClean="0">
                <a:cs typeface="Tahoma"/>
              </a:rPr>
              <a:t>)</a:t>
            </a:r>
            <a:r>
              <a:rPr lang="en-US" altLang="ko-KR" dirty="0">
                <a:cs typeface="Tahoma"/>
              </a:rPr>
              <a:t> </a:t>
            </a: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master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에 다음과 같은 토픽을 등록하고 다음과 같은 토픽에 담긴 데이터를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sel.cb_pose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함수로 보낸다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목표지점을 설정한 토픽이 날라오게 된다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sz="500" dirty="0">
              <a:solidFill>
                <a:srgbClr val="FF0000"/>
              </a:solidFill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442685" y="5888052"/>
            <a:ext cx="8701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/>
              <a:t>https://github.com/prl-mushr/mushr_rhc/blob/master/mushr_rhc_ros/src/rhcnode.py</a:t>
            </a:r>
            <a:endParaRPr lang="en-US" altLang="ko-KR" sz="1200" dirty="0"/>
          </a:p>
          <a:p>
            <a:pPr algn="l"/>
            <a:r>
              <a:rPr lang="ko-KR" altLang="en-US" sz="1200" dirty="0" smtClean="0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smtClean="0"/>
              <a:t>github.com/prl-mushr/mushr_rhc/blob/master/mushr_rhc_ros/src/rhcbase.py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250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s</a:t>
            </a:r>
            <a:r>
              <a:rPr lang="en-US" altLang="ko-KR" dirty="0" err="1" smtClean="0">
                <a:latin typeface="Tahoma"/>
                <a:ea typeface="굴림"/>
                <a:cs typeface="Tahoma"/>
              </a:rPr>
              <a:t>etup_pub_sub</a:t>
            </a:r>
            <a:r>
              <a:rPr lang="en-US" altLang="ko-KR" dirty="0" smtClean="0">
                <a:latin typeface="Tahoma"/>
                <a:ea typeface="굴림"/>
                <a:cs typeface="Tahoma"/>
              </a:rPr>
              <a:t>(self):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426270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 smtClean="0">
              <a:latin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self.rp_ctrls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rospy.Publisher</a:t>
            </a:r>
            <a:r>
              <a:rPr lang="en-US" altLang="ko-KR" dirty="0" smtClean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"/"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+ </a:t>
            </a:r>
            <a:r>
              <a:rPr lang="en-US" altLang="ko-KR" dirty="0" err="1" smtClean="0">
                <a:cs typeface="Tahoma"/>
              </a:rPr>
              <a:t>car_name</a:t>
            </a: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+ "/"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+ </a:t>
            </a:r>
            <a:r>
              <a:rPr lang="en-US" altLang="ko-KR" dirty="0" err="1" smtClean="0">
                <a:cs typeface="Tahoma"/>
              </a:rPr>
              <a:t>self.params.get_str</a:t>
            </a:r>
            <a:r>
              <a:rPr lang="en-US" altLang="ko-KR" dirty="0" smtClean="0">
                <a:cs typeface="Tahoma"/>
              </a:rPr>
              <a:t>(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    "</a:t>
            </a:r>
            <a:r>
              <a:rPr lang="en-US" altLang="ko-KR" dirty="0" err="1" smtClean="0">
                <a:cs typeface="Tahoma"/>
              </a:rPr>
              <a:t>ctrl_topic</a:t>
            </a:r>
            <a:r>
              <a:rPr lang="en-US" altLang="ko-KR" dirty="0" smtClean="0">
                <a:cs typeface="Tahoma"/>
              </a:rPr>
              <a:t>", default="mux/</a:t>
            </a:r>
            <a:r>
              <a:rPr lang="en-US" altLang="ko-KR" dirty="0" err="1" smtClean="0">
                <a:cs typeface="Tahoma"/>
              </a:rPr>
              <a:t>ackermann_cmd_mux</a:t>
            </a:r>
            <a:r>
              <a:rPr lang="en-US" altLang="ko-KR" dirty="0" smtClean="0">
                <a:cs typeface="Tahoma"/>
              </a:rPr>
              <a:t>/input/navigation"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),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AckermannDriveStamped</a:t>
            </a:r>
            <a:r>
              <a:rPr lang="en-US" altLang="ko-KR" dirty="0" smtClean="0">
                <a:cs typeface="Tahoma"/>
              </a:rPr>
              <a:t>,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    </a:t>
            </a:r>
            <a:r>
              <a:rPr lang="en-US" altLang="ko-KR" dirty="0" err="1" smtClean="0">
                <a:cs typeface="Tahoma"/>
              </a:rPr>
              <a:t>queue_size</a:t>
            </a:r>
            <a:r>
              <a:rPr lang="en-US" altLang="ko-KR" dirty="0" smtClean="0">
                <a:cs typeface="Tahoma"/>
              </a:rPr>
              <a:t>=2,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)</a:t>
            </a:r>
          </a:p>
          <a:p>
            <a:pPr algn="l">
              <a:defRPr/>
            </a:pP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        mux/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ackermann_cmd_mux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/input/navigation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이라는 토픽 명으로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master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에 등록한다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그 때의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topic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타입이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AckermannDriveStamped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traj_chosen_t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self.params.get_str</a:t>
            </a:r>
            <a:r>
              <a:rPr lang="en-US" altLang="ko-KR" dirty="0" smtClean="0">
                <a:cs typeface="Tahoma"/>
              </a:rPr>
              <a:t>("</a:t>
            </a:r>
            <a:r>
              <a:rPr lang="en-US" altLang="ko-KR" dirty="0" err="1" smtClean="0">
                <a:cs typeface="Tahoma"/>
              </a:rPr>
              <a:t>traj_chosen_topic</a:t>
            </a:r>
            <a:r>
              <a:rPr lang="en-US" altLang="ko-KR" dirty="0" smtClean="0">
                <a:cs typeface="Tahoma"/>
              </a:rPr>
              <a:t>", default="~</a:t>
            </a:r>
            <a:r>
              <a:rPr lang="en-US" altLang="ko-KR" dirty="0" err="1" smtClean="0">
                <a:cs typeface="Tahoma"/>
              </a:rPr>
              <a:t>traj_chosen</a:t>
            </a:r>
            <a:r>
              <a:rPr lang="en-US" altLang="ko-KR" dirty="0" smtClean="0">
                <a:cs typeface="Tahoma"/>
              </a:rPr>
              <a:t>")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self.traj_chosen_pub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rospy.Publisher</a:t>
            </a:r>
            <a:r>
              <a:rPr lang="en-US" altLang="ko-KR" dirty="0" smtClean="0">
                <a:cs typeface="Tahoma"/>
              </a:rPr>
              <a:t>(</a:t>
            </a:r>
            <a:r>
              <a:rPr lang="en-US" altLang="ko-KR" dirty="0" err="1" smtClean="0">
                <a:cs typeface="Tahoma"/>
              </a:rPr>
              <a:t>traj_chosen_t</a:t>
            </a:r>
            <a:r>
              <a:rPr lang="en-US" altLang="ko-KR" dirty="0" smtClean="0">
                <a:cs typeface="Tahoma"/>
              </a:rPr>
              <a:t>, Marker, </a:t>
            </a:r>
            <a:r>
              <a:rPr lang="en-US" altLang="ko-KR" dirty="0" err="1" smtClean="0">
                <a:cs typeface="Tahoma"/>
              </a:rPr>
              <a:t>queue_size</a:t>
            </a:r>
            <a:r>
              <a:rPr lang="en-US" altLang="ko-KR" dirty="0" smtClean="0">
                <a:cs typeface="Tahoma"/>
              </a:rPr>
              <a:t>=10)</a:t>
            </a:r>
          </a:p>
          <a:p>
            <a:pPr algn="l">
              <a:defRPr/>
            </a:pP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       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traj_chosen_topic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이라는 토픽 명으로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master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에 등록한다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그 때의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topic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타입은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Marker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이다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# For the experiment framework, need indicators to listen on</a:t>
            </a: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self.expr_at_goal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rospy.Publisher</a:t>
            </a:r>
            <a:r>
              <a:rPr lang="en-US" altLang="ko-KR" dirty="0" smtClean="0">
                <a:cs typeface="Tahoma"/>
              </a:rPr>
              <a:t>("experiments/finished", Empty, </a:t>
            </a:r>
            <a:r>
              <a:rPr lang="en-US" altLang="ko-KR" dirty="0" err="1" smtClean="0">
                <a:cs typeface="Tahoma"/>
              </a:rPr>
              <a:t>queue_size</a:t>
            </a:r>
            <a:r>
              <a:rPr lang="en-US" altLang="ko-KR" dirty="0" smtClean="0">
                <a:cs typeface="Tahoma"/>
              </a:rPr>
              <a:t>=1)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442685" y="5888052"/>
            <a:ext cx="8701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/>
              <a:t>https://github.com/prl-mushr/mushr_rhc/blob/master/mushr_rhc_ros/src/rhcnode.py</a:t>
            </a:r>
            <a:endParaRPr lang="en-US" altLang="ko-KR" sz="1200" dirty="0"/>
          </a:p>
          <a:p>
            <a:pPr algn="l"/>
            <a:r>
              <a:rPr lang="ko-KR" altLang="en-US" sz="1200" dirty="0"/>
              <a:t>http://docs.ros.org/en/melodic/api/rospy/html/rospy.client-pysrc.html#init_node</a:t>
            </a:r>
          </a:p>
          <a:p>
            <a:pPr algn="l"/>
            <a:r>
              <a:rPr lang="en-US" altLang="ko-KR" sz="1200" dirty="0"/>
              <a:t>http://docs.ros.org/en/melodic/api/visualization_msgs/html/msg/Marker.html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4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 smtClean="0"/>
              <a:t>AckermannDriveStamped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7C971-852E-4EF5-A418-3F19DBFB0EF6}"/>
              </a:ext>
            </a:extLst>
          </p:cNvPr>
          <p:cNvSpPr/>
          <p:nvPr/>
        </p:nvSpPr>
        <p:spPr>
          <a:xfrm>
            <a:off x="283247" y="6155446"/>
            <a:ext cx="8701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/>
              <a:t>http://docs.ros.org/en/jade/api/ackermann_msgs/html/msg/AckermannDrive.html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46" y="1228870"/>
            <a:ext cx="8899829" cy="2028551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2142836" y="2785238"/>
            <a:ext cx="2528775" cy="88895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80" y="3689964"/>
            <a:ext cx="8837851" cy="13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rhcnode.py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5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Run_loop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415" y="1177708"/>
            <a:ext cx="8578739" cy="297004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run_loop</a:t>
            </a:r>
            <a:r>
              <a:rPr lang="en-US" altLang="ko-KR" dirty="0" smtClean="0"/>
              <a:t>(self,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):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self.goal_event.wait</a:t>
            </a:r>
            <a:r>
              <a:rPr lang="en-US" altLang="ko-KR" dirty="0"/>
              <a:t>()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플래그가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이면 즉시 리턴</a:t>
            </a:r>
            <a:r>
              <a:rPr lang="en-US" altLang="ko-KR" dirty="0">
                <a:solidFill>
                  <a:srgbClr val="FF0000"/>
                </a:solidFill>
              </a:rPr>
              <a:t>, 0</a:t>
            </a:r>
            <a:r>
              <a:rPr lang="ko-KR" altLang="en-US" dirty="0">
                <a:solidFill>
                  <a:srgbClr val="FF0000"/>
                </a:solidFill>
              </a:rPr>
              <a:t>이면 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이 될 때 까지 </a:t>
            </a:r>
            <a:r>
              <a:rPr lang="ko-KR" altLang="en-US" dirty="0" smtClean="0">
                <a:solidFill>
                  <a:srgbClr val="FF0000"/>
                </a:solidFill>
              </a:rPr>
              <a:t>대기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 </a:t>
            </a:r>
            <a:r>
              <a:rPr lang="en-US" altLang="ko-KR" dirty="0" err="1" smtClean="0"/>
              <a:t>rospy.is_shutdown</a:t>
            </a:r>
            <a:r>
              <a:rPr lang="en-US" altLang="ko-KR" dirty="0"/>
              <a:t>() or </a:t>
            </a:r>
            <a:r>
              <a:rPr lang="en-US" altLang="ko-KR" dirty="0" err="1"/>
              <a:t>ip</a:t>
            </a:r>
            <a:r>
              <a:rPr lang="en-US" altLang="ko-KR" dirty="0"/>
              <a:t> is </a:t>
            </a:r>
            <a:r>
              <a:rPr lang="en-US" altLang="ko-KR" dirty="0" smtClean="0"/>
              <a:t>None: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 None, </a:t>
            </a:r>
            <a:r>
              <a:rPr lang="en-US" altLang="ko-KR" dirty="0" smtClean="0"/>
              <a:t>None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en-US" altLang="ko-KR" dirty="0"/>
              <a:t> </a:t>
            </a:r>
            <a:r>
              <a:rPr lang="en-US" altLang="ko-KR" dirty="0" err="1"/>
              <a:t>self.reset_lock</a:t>
            </a:r>
            <a:r>
              <a:rPr lang="en-US" altLang="ko-KR" dirty="0"/>
              <a:t>: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with </a:t>
            </a:r>
            <a:r>
              <a:rPr lang="ko-KR" altLang="en-US" dirty="0">
                <a:solidFill>
                  <a:srgbClr val="FF0000"/>
                </a:solidFill>
              </a:rPr>
              <a:t>블록이 끝나면 자동으로 </a:t>
            </a:r>
            <a:r>
              <a:rPr lang="en-US" altLang="ko-KR" dirty="0">
                <a:solidFill>
                  <a:srgbClr val="FF0000"/>
                </a:solidFill>
              </a:rPr>
              <a:t>thread </a:t>
            </a:r>
            <a:r>
              <a:rPr lang="en-US" altLang="ko-KR" dirty="0" smtClean="0">
                <a:solidFill>
                  <a:srgbClr val="FF0000"/>
                </a:solidFill>
              </a:rPr>
              <a:t>release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en-US" altLang="ko-KR" dirty="0" err="1">
                <a:solidFill>
                  <a:srgbClr val="FF0000"/>
                </a:solidFill>
              </a:rPr>
              <a:t>goal_event</a:t>
            </a:r>
            <a:r>
              <a:rPr lang="ko-KR" altLang="en-US" dirty="0">
                <a:solidFill>
                  <a:srgbClr val="FF0000"/>
                </a:solidFill>
              </a:rPr>
              <a:t>가 설정된 후 리셋이 </a:t>
            </a:r>
            <a:r>
              <a:rPr lang="ko-KR" altLang="en-US" dirty="0" err="1">
                <a:solidFill>
                  <a:srgbClr val="FF0000"/>
                </a:solidFill>
              </a:rPr>
              <a:t>초괴화</a:t>
            </a:r>
            <a:r>
              <a:rPr lang="ko-KR" altLang="en-US" dirty="0">
                <a:solidFill>
                  <a:srgbClr val="FF0000"/>
                </a:solidFill>
              </a:rPr>
              <a:t> 되면</a:t>
            </a:r>
            <a:r>
              <a:rPr lang="en-US" altLang="ko-KR" dirty="0">
                <a:solidFill>
                  <a:srgbClr val="FF0000"/>
                </a:solidFill>
              </a:rPr>
              <a:t>, </a:t>
            </a:r>
            <a:r>
              <a:rPr lang="ko-KR" altLang="en-US" dirty="0">
                <a:solidFill>
                  <a:srgbClr val="FF0000"/>
                </a:solidFill>
              </a:rPr>
              <a:t>목표가 </a:t>
            </a:r>
            <a:r>
              <a:rPr lang="ko-KR" altLang="en-US" dirty="0" smtClean="0">
                <a:solidFill>
                  <a:srgbClr val="FF0000"/>
                </a:solidFill>
              </a:rPr>
              <a:t>삭제됨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en-US" dirty="0">
                <a:solidFill>
                  <a:srgbClr val="FF0000"/>
                </a:solidFill>
              </a:rPr>
              <a:t>이 부분에서 </a:t>
            </a:r>
            <a:r>
              <a:rPr lang="ko-KR" altLang="en-US" dirty="0" err="1">
                <a:solidFill>
                  <a:srgbClr val="FF0000"/>
                </a:solidFill>
              </a:rPr>
              <a:t>다시한번</a:t>
            </a:r>
            <a:r>
              <a:rPr lang="ko-KR" altLang="en-US" dirty="0">
                <a:solidFill>
                  <a:srgbClr val="FF0000"/>
                </a:solidFill>
              </a:rPr>
              <a:t> 골을 </a:t>
            </a:r>
            <a:r>
              <a:rPr lang="ko-KR" altLang="en-US" dirty="0" smtClean="0">
                <a:solidFill>
                  <a:srgbClr val="FF0000"/>
                </a:solidFill>
              </a:rPr>
              <a:t>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/>
              <a:t> not </a:t>
            </a:r>
            <a:r>
              <a:rPr lang="en-US" altLang="ko-KR" dirty="0" err="1"/>
              <a:t>self.goal_event.is_set</a:t>
            </a:r>
            <a:r>
              <a:rPr lang="en-US" altLang="ko-KR" dirty="0"/>
              <a:t>(): 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 err="1">
                <a:solidFill>
                  <a:srgbClr val="FF0000"/>
                </a:solidFill>
              </a:rPr>
              <a:t>내부플레그가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ko-KR" altLang="en-US" dirty="0" err="1">
                <a:solidFill>
                  <a:srgbClr val="FF0000"/>
                </a:solidFill>
              </a:rPr>
              <a:t>참일때만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r>
              <a:rPr lang="en-US" altLang="ko-KR" dirty="0">
                <a:solidFill>
                  <a:srgbClr val="FF0000"/>
                </a:solidFill>
              </a:rPr>
              <a:t>True </a:t>
            </a:r>
            <a:r>
              <a:rPr lang="ko-KR" altLang="en-US" dirty="0" smtClean="0">
                <a:solidFill>
                  <a:srgbClr val="FF0000"/>
                </a:solidFill>
              </a:rPr>
              <a:t>반환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 None, </a:t>
            </a:r>
            <a:r>
              <a:rPr lang="en-US" altLang="ko-KR" dirty="0" smtClean="0"/>
              <a:t>None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 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 is not None: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 </a:t>
            </a:r>
            <a:r>
              <a:rPr lang="en-US" altLang="ko-KR" dirty="0" err="1" smtClean="0"/>
              <a:t>self.rhctrl.step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)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self.logger.err</a:t>
            </a:r>
            <a:r>
              <a:rPr lang="en-US" altLang="ko-KR" dirty="0"/>
              <a:t>("Shouldn't get here: </a:t>
            </a:r>
            <a:r>
              <a:rPr lang="en-US" altLang="ko-KR" dirty="0" err="1"/>
              <a:t>run_loop</a:t>
            </a:r>
            <a:r>
              <a:rPr lang="en-US" altLang="ko-KR" dirty="0"/>
              <a:t>")</a:t>
            </a:r>
          </a:p>
          <a:p>
            <a:pPr algn="l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549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rhcnode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5" y="661987"/>
            <a:ext cx="8229600" cy="5016500"/>
          </a:xfrm>
        </p:spPr>
        <p:txBody>
          <a:bodyPr/>
          <a:lstStyle/>
          <a:p>
            <a:r>
              <a:rPr lang="en-US" altLang="ko-KR" dirty="0" smtClean="0"/>
              <a:t>shutdown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415" y="1177708"/>
            <a:ext cx="8578739" cy="124649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smtClean="0">
                <a:solidFill>
                  <a:schemeClr val="accent4"/>
                </a:solidFill>
                <a:cs typeface="Tahoma"/>
              </a:rPr>
              <a:t>shutdown</a:t>
            </a:r>
            <a:r>
              <a:rPr lang="en-US" altLang="ko-KR" dirty="0" smtClean="0"/>
              <a:t>(self, </a:t>
            </a:r>
            <a:r>
              <a:rPr lang="en-US" altLang="ko-KR" dirty="0" err="1" smtClean="0"/>
              <a:t>signum</a:t>
            </a:r>
            <a:r>
              <a:rPr lang="en-US" altLang="ko-KR" dirty="0" smtClean="0"/>
              <a:t>, frame):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rospy.signal_shutdown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dirty="0" smtClean="0"/>
              <a:t>()</a:t>
            </a:r>
            <a:r>
              <a:rPr lang="en-US" altLang="ko-KR" dirty="0"/>
              <a:t>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노드 동작 정지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.run</a:t>
            </a:r>
            <a:r>
              <a:rPr lang="en-US" altLang="ko-KR" dirty="0" smtClean="0"/>
              <a:t>=False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ev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self.events</a:t>
            </a:r>
            <a:r>
              <a:rPr lang="en-US" altLang="ko-KR" dirty="0" smtClean="0"/>
              <a:t>:</a:t>
            </a:r>
          </a:p>
          <a:p>
            <a:pPr algn="l"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ev.set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ev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플래그를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설정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rhcnode.py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5" y="661987"/>
            <a:ext cx="8229600" cy="5016500"/>
          </a:xfrm>
        </p:spPr>
        <p:txBody>
          <a:bodyPr/>
          <a:lstStyle/>
          <a:p>
            <a:pPr lvl="1"/>
            <a:r>
              <a:rPr lang="en-US" altLang="ko-KR" dirty="0" err="1" smtClean="0"/>
              <a:t>Srv_reset_hard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415" y="1177708"/>
            <a:ext cx="8578739" cy="21082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srv_reset_hard</a:t>
            </a:r>
            <a:r>
              <a:rPr lang="en-US" altLang="ko-KR" dirty="0" smtClean="0"/>
              <a:t>(self,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):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컨트롤러를 다시 로드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rospy.loginfo</a:t>
            </a:r>
            <a:r>
              <a:rPr lang="en-US" altLang="ko-KR" dirty="0"/>
              <a:t>("Start hard reset</a:t>
            </a:r>
            <a:r>
              <a:rPr lang="en-US" altLang="ko-KR" dirty="0" smtClean="0"/>
              <a:t>")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.reset_lock.acquire</a:t>
            </a:r>
            <a:r>
              <a:rPr lang="en-US" altLang="ko-KR" dirty="0" smtClean="0"/>
              <a:t>()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.load_controller</a:t>
            </a:r>
            <a:r>
              <a:rPr lang="en-US" altLang="ko-KR" dirty="0"/>
              <a:t>() 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컨트롤러 </a:t>
            </a:r>
            <a:r>
              <a:rPr lang="ko-KR" altLang="en-US" dirty="0" smtClean="0">
                <a:solidFill>
                  <a:srgbClr val="FF0000"/>
                </a:solidFill>
              </a:rPr>
              <a:t>로드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.goal_event.clear</a:t>
            </a:r>
            <a:r>
              <a:rPr lang="en-US" altLang="ko-KR" dirty="0"/>
              <a:t>() 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goal_event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en-US" dirty="0">
                <a:solidFill>
                  <a:srgbClr val="FF0000"/>
                </a:solidFill>
              </a:rPr>
              <a:t>내부 플래그를 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 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.reset_lock.release</a:t>
            </a:r>
            <a:r>
              <a:rPr lang="en-US" altLang="ko-KR" dirty="0" smtClean="0"/>
              <a:t>()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rospy.loginfo</a:t>
            </a:r>
            <a:r>
              <a:rPr lang="en-US" altLang="ko-KR" dirty="0"/>
              <a:t>("End hard reset</a:t>
            </a:r>
            <a:r>
              <a:rPr lang="en-US" altLang="ko-KR" dirty="0" smtClean="0"/>
              <a:t>")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 []</a:t>
            </a:r>
          </a:p>
          <a:p>
            <a:pPr algn="l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9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u"/>
              <a:defRPr/>
            </a:pPr>
            <a:r>
              <a:rPr lang="en-US" altLang="ko-KR" dirty="0" smtClean="0">
                <a:latin typeface="Tahoma"/>
                <a:ea typeface="맑은 고딕"/>
                <a:cs typeface="Tahoma"/>
              </a:rPr>
              <a:t>r</a:t>
            </a:r>
            <a:r>
              <a:rPr kumimoji="0" lang="en-US" altLang="ko-KR" sz="2400" b="1" i="0" u="none" strike="noStrike" kern="1200" cap="none" spc="0" normalizeH="0" baseline="0" dirty="0" smtClean="0">
                <a:solidFill>
                  <a:srgbClr val="993300"/>
                </a:solidFill>
                <a:latin typeface="Tahoma"/>
                <a:ea typeface="맑은 고딕"/>
                <a:cs typeface="Tahoma"/>
              </a:rPr>
              <a:t>hcnode.py</a:t>
            </a:r>
          </a:p>
          <a:p>
            <a:pPr lvl="0">
              <a:buFont typeface="Wingdings"/>
              <a:buChar char="u"/>
              <a:defRPr/>
            </a:pPr>
            <a:r>
              <a:rPr lang="en-US" altLang="ko-KR" dirty="0" err="1"/>
              <a:t>Rviz</a:t>
            </a:r>
            <a:r>
              <a:rPr lang="ko-KR" altLang="en-US" dirty="0"/>
              <a:t>상에서 하드웨어 형상 변경</a:t>
            </a:r>
            <a:endParaRPr kumimoji="0" lang="en-US" altLang="ko-KR" sz="2400" b="1" i="0" u="none" strike="noStrike" kern="1200" cap="none" spc="0" normalizeH="0" baseline="0" dirty="0">
              <a:solidFill>
                <a:srgbClr val="993300"/>
              </a:solidFill>
              <a:latin typeface="Tahoma"/>
              <a:ea typeface="맑은 고딕"/>
              <a:cs typeface="Tahoma"/>
            </a:endParaRP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993ED-F200-4C27-8E1E-4431CADE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1987"/>
          </a:xfrm>
        </p:spPr>
        <p:txBody>
          <a:bodyPr/>
          <a:lstStyle/>
          <a:p>
            <a:r>
              <a:rPr lang="en-US" altLang="ko-KR" dirty="0" smtClean="0"/>
              <a:t>rhcnode.py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D538D179-A89B-46D8-85F2-7AECC9A0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15" y="661987"/>
            <a:ext cx="8229600" cy="5016500"/>
          </a:xfrm>
        </p:spPr>
        <p:txBody>
          <a:bodyPr/>
          <a:lstStyle/>
          <a:p>
            <a:r>
              <a:rPr lang="en-US" altLang="ko-KR" dirty="0" err="1" smtClean="0"/>
              <a:t>Srv_reset_soft</a:t>
            </a:r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415" y="1177708"/>
            <a:ext cx="8578739" cy="21082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 smtClean="0">
                <a:solidFill>
                  <a:schemeClr val="accent4"/>
                </a:solidFill>
                <a:cs typeface="Tahoma"/>
              </a:rPr>
              <a:t>srv_reset_soft</a:t>
            </a:r>
            <a:r>
              <a:rPr lang="en-US" altLang="ko-KR" dirty="0" smtClean="0"/>
              <a:t>(self,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):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소프트 상태만 리셋</a:t>
            </a:r>
            <a:r>
              <a:rPr lang="en-US" altLang="ko-KR" dirty="0" smtClean="0">
                <a:solidFill>
                  <a:srgbClr val="FF0000"/>
                </a:solidFill>
              </a:rPr>
              <a:t>, map</a:t>
            </a:r>
            <a:r>
              <a:rPr lang="ko-KR" altLang="en-US" dirty="0" smtClean="0">
                <a:solidFill>
                  <a:srgbClr val="FF0000"/>
                </a:solidFill>
              </a:rPr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reload </a:t>
            </a:r>
            <a:r>
              <a:rPr lang="ko-KR" altLang="en-US" dirty="0" smtClean="0">
                <a:solidFill>
                  <a:srgbClr val="FF0000"/>
                </a:solidFill>
              </a:rPr>
              <a:t>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rospy.loginfo</a:t>
            </a:r>
            <a:r>
              <a:rPr lang="en-US" altLang="ko-KR" dirty="0"/>
              <a:t>("Start </a:t>
            </a:r>
            <a:r>
              <a:rPr lang="en-US" altLang="ko-KR" dirty="0" smtClean="0"/>
              <a:t>soft</a:t>
            </a:r>
            <a:r>
              <a:rPr lang="en-US" altLang="ko-KR" dirty="0"/>
              <a:t> reset</a:t>
            </a:r>
            <a:r>
              <a:rPr lang="en-US" altLang="ko-KR" dirty="0" smtClean="0"/>
              <a:t>")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.reset_lock.acquire</a:t>
            </a:r>
            <a:r>
              <a:rPr lang="en-US" altLang="ko-KR" dirty="0" smtClean="0"/>
              <a:t>()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.rhctrl.reset</a:t>
            </a:r>
            <a:r>
              <a:rPr lang="en-US" altLang="ko-KR" dirty="0" smtClean="0"/>
              <a:t>()</a:t>
            </a:r>
            <a:r>
              <a:rPr lang="en-US" altLang="ko-KR" dirty="0"/>
              <a:t> 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en-US" altLang="ko-KR" dirty="0" err="1" smtClean="0">
                <a:solidFill>
                  <a:srgbClr val="FF0000"/>
                </a:solidFill>
              </a:rPr>
              <a:t>rhctr</a:t>
            </a:r>
            <a:r>
              <a:rPr lang="en-US" altLang="ko-KR" dirty="0" smtClean="0">
                <a:solidFill>
                  <a:srgbClr val="FF0000"/>
                </a:solidFill>
              </a:rPr>
              <a:t> reset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.goal_event.clear</a:t>
            </a:r>
            <a:r>
              <a:rPr lang="en-US" altLang="ko-KR" dirty="0"/>
              <a:t>() 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en-US" altLang="ko-KR" dirty="0" err="1">
                <a:solidFill>
                  <a:srgbClr val="FF0000"/>
                </a:solidFill>
              </a:rPr>
              <a:t>goal_event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en-US" dirty="0">
                <a:solidFill>
                  <a:srgbClr val="FF0000"/>
                </a:solidFill>
              </a:rPr>
              <a:t>내부 플래그를 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 </a:t>
            </a:r>
            <a:r>
              <a:rPr lang="ko-KR" altLang="en-US" dirty="0" smtClean="0">
                <a:solidFill>
                  <a:srgbClr val="FF0000"/>
                </a:solidFill>
              </a:rPr>
              <a:t>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n-US" altLang="ko-KR" dirty="0" err="1" smtClean="0"/>
              <a:t>.reset_lock.release</a:t>
            </a:r>
            <a:r>
              <a:rPr lang="en-US" altLang="ko-KR" dirty="0" smtClean="0"/>
              <a:t>()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rospy.loginfo</a:t>
            </a:r>
            <a:r>
              <a:rPr lang="en-US" altLang="ko-KR" dirty="0" smtClean="0"/>
              <a:t>(“End</a:t>
            </a:r>
            <a:r>
              <a:rPr lang="en-US" altLang="ko-KR" dirty="0"/>
              <a:t> </a:t>
            </a:r>
            <a:r>
              <a:rPr lang="en-US" altLang="ko-KR" dirty="0" smtClean="0"/>
              <a:t>soft</a:t>
            </a:r>
            <a:r>
              <a:rPr lang="en-US" altLang="ko-KR" dirty="0"/>
              <a:t> reset</a:t>
            </a:r>
            <a:r>
              <a:rPr lang="en-US" altLang="ko-KR" dirty="0" smtClean="0"/>
              <a:t>")</a:t>
            </a:r>
          </a:p>
          <a:p>
            <a:pPr algn="l">
              <a:defRPr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/>
              <a:t> []</a:t>
            </a:r>
          </a:p>
          <a:p>
            <a:pPr algn="l"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408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RHCnode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cb_goal</a:t>
            </a:r>
            <a:r>
              <a:rPr lang="en-US" altLang="ko-KR" dirty="0">
                <a:latin typeface="Tahoma"/>
              </a:rPr>
              <a:t>(self, msg)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10826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cb_goal</a:t>
            </a:r>
            <a:r>
              <a:rPr lang="en-US" altLang="ko-KR" dirty="0">
                <a:cs typeface="Tahoma"/>
              </a:rPr>
              <a:t>(self, msg):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도착지로 지정한 목표지점을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callback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해주는 함수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>
                <a:cs typeface="Tahoma"/>
              </a:rPr>
              <a:t>goal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dtype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utils.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rospose_to_posetup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msg.pose</a:t>
            </a:r>
            <a:r>
              <a:rPr lang="en-US" altLang="ko-KR" dirty="0">
                <a:cs typeface="Tahoma"/>
              </a:rPr>
              <a:t>)) 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self.ready_event.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wait</a:t>
            </a:r>
            <a:r>
              <a:rPr lang="en-US" altLang="ko-KR" dirty="0">
                <a:cs typeface="Tahoma"/>
              </a:rPr>
              <a:t>()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if </a:t>
            </a:r>
            <a:r>
              <a:rPr lang="en-US" altLang="ko-KR" sz="1300" dirty="0">
                <a:solidFill>
                  <a:schemeClr val="accent1"/>
                </a:solidFill>
              </a:rPr>
              <a:t>not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self.rhctrl.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set_goal</a:t>
            </a:r>
            <a:r>
              <a:rPr lang="en-US" altLang="ko-KR" dirty="0">
                <a:cs typeface="Tahoma"/>
              </a:rPr>
              <a:t>(goal):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목표지점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(goal)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을 설정할 수 없다면 에러 표시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self.logger.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err</a:t>
            </a:r>
            <a:r>
              <a:rPr lang="en-US" altLang="ko-KR" dirty="0">
                <a:cs typeface="Tahoma"/>
              </a:rPr>
              <a:t>("That goal is unreachable, please choose another")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return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else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>
                <a:cs typeface="Tahoma"/>
              </a:rPr>
              <a:t>self.logger.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info</a:t>
            </a:r>
            <a:r>
              <a:rPr lang="en-US" altLang="ko-KR" dirty="0">
                <a:cs typeface="Tahoma"/>
              </a:rPr>
              <a:t>("Goal set")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목표지점을 설정 할 수 있다면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Goal set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이 뜨게 됨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self.goal_event.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#goal_event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목표지점 설정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https://github.com/prl-mushr/mushr_rhc/blob/master/mushr_rhc_ros/src/rhcnode.py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6EFCE7B-8DEF-40CF-851A-3B46111514EF}"/>
              </a:ext>
            </a:extLst>
          </p:cNvPr>
          <p:cNvCxnSpPr>
            <a:cxnSpLocks/>
          </p:cNvCxnSpPr>
          <p:nvPr/>
        </p:nvCxnSpPr>
        <p:spPr>
          <a:xfrm>
            <a:off x="4118252" y="2500273"/>
            <a:ext cx="2246334" cy="1863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09E614F-3318-45C2-8754-5E33FDC6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26" y="4382901"/>
            <a:ext cx="3476625" cy="1009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6137CA3-8978-480D-93F1-35046EE5DC47}"/>
              </a:ext>
            </a:extLst>
          </p:cNvPr>
          <p:cNvSpPr/>
          <p:nvPr/>
        </p:nvSpPr>
        <p:spPr>
          <a:xfrm>
            <a:off x="4387919" y="5439583"/>
            <a:ext cx="4728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dirty="0"/>
              <a:t>목표 지점에 대한 </a:t>
            </a:r>
            <a:r>
              <a:rPr lang="en-US" altLang="ko-KR" dirty="0"/>
              <a:t>Yaw </a:t>
            </a:r>
            <a:r>
              <a:rPr lang="ko-KR" altLang="en-US" dirty="0"/>
              <a:t>에 대한 각도</a:t>
            </a:r>
            <a:r>
              <a:rPr lang="en-US" altLang="ko-KR" dirty="0"/>
              <a:t>, x</a:t>
            </a:r>
            <a:r>
              <a:rPr lang="ko-KR" altLang="en-US" dirty="0"/>
              <a:t>좌표</a:t>
            </a:r>
            <a:r>
              <a:rPr lang="en-US" altLang="ko-KR" dirty="0"/>
              <a:t>, y</a:t>
            </a:r>
            <a:r>
              <a:rPr lang="ko-KR" altLang="en-US" dirty="0"/>
              <a:t>좌표 얻어 옴</a:t>
            </a:r>
            <a:endParaRPr lang="en-US" altLang="ko-KR" dirty="0"/>
          </a:p>
          <a:p>
            <a:pPr algn="l">
              <a:defRPr/>
            </a:pPr>
            <a:r>
              <a:rPr lang="en-US" altLang="ko-KR" dirty="0"/>
              <a:t>-</a:t>
            </a:r>
            <a:r>
              <a:rPr lang="en-US" altLang="ko-KR" dirty="0" err="1"/>
              <a:t>mushr_rhc_ros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/utils.py-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6E2DF54-3B07-4B7A-90D0-97B8AE9C59C1}"/>
              </a:ext>
            </a:extLst>
          </p:cNvPr>
          <p:cNvCxnSpPr>
            <a:cxnSpLocks/>
          </p:cNvCxnSpPr>
          <p:nvPr/>
        </p:nvCxnSpPr>
        <p:spPr>
          <a:xfrm flipH="1">
            <a:off x="2152141" y="3761205"/>
            <a:ext cx="1" cy="7121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83EF1D9-6CBD-4F0D-89EA-E15934D6A0C5}"/>
              </a:ext>
            </a:extLst>
          </p:cNvPr>
          <p:cNvSpPr/>
          <p:nvPr/>
        </p:nvSpPr>
        <p:spPr>
          <a:xfrm>
            <a:off x="382380" y="4561104"/>
            <a:ext cx="37209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실제 실행할 때 목표를 설정할 수 있다면 </a:t>
            </a:r>
            <a:r>
              <a:rPr lang="en-US" altLang="ko-KR" dirty="0"/>
              <a:t>terminal </a:t>
            </a:r>
            <a:r>
              <a:rPr lang="ko-KR" altLang="en-US" dirty="0"/>
              <a:t>창에 </a:t>
            </a:r>
            <a:r>
              <a:rPr lang="en-US" altLang="ko-KR" dirty="0"/>
              <a:t>Goal set</a:t>
            </a:r>
            <a:r>
              <a:rPr lang="ko-KR" altLang="en-US" dirty="0"/>
              <a:t>이라고 </a:t>
            </a:r>
            <a:r>
              <a:rPr lang="ko-KR" altLang="en-US" dirty="0" err="1"/>
              <a:t>표시되는것을</a:t>
            </a:r>
            <a:r>
              <a:rPr lang="ko-KR" altLang="en-US" dirty="0"/>
              <a:t>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846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61832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RHCnode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276719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Tahoma"/>
                <a:ea typeface="굴림"/>
                <a:cs typeface="Tahoma"/>
              </a:rPr>
              <a:t>cb_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pose</a:t>
            </a:r>
            <a:r>
              <a:rPr lang="en-US" altLang="ko-KR" dirty="0">
                <a:latin typeface="Tahoma"/>
              </a:rPr>
              <a:t>(self, msg)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592701"/>
            <a:ext cx="8578739" cy="469359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cb_pose</a:t>
            </a:r>
            <a:r>
              <a:rPr lang="en-US" altLang="ko-KR" dirty="0"/>
              <a:t>(self, msg): </a:t>
            </a:r>
            <a:r>
              <a:rPr lang="en-US" altLang="ko-KR" dirty="0">
                <a:solidFill>
                  <a:srgbClr val="FF0000"/>
                </a:solidFill>
              </a:rPr>
              <a:t>#rviz </a:t>
            </a:r>
            <a:r>
              <a:rPr lang="ko-KR" altLang="en-US" dirty="0">
                <a:solidFill>
                  <a:srgbClr val="FF0000"/>
                </a:solidFill>
              </a:rPr>
              <a:t>상에서의 </a:t>
            </a:r>
            <a:r>
              <a:rPr lang="en-US" altLang="ko-KR" dirty="0">
                <a:solidFill>
                  <a:srgbClr val="FF0000"/>
                </a:solidFill>
              </a:rPr>
              <a:t>start </a:t>
            </a:r>
            <a:r>
              <a:rPr lang="ko-KR" altLang="en-US" dirty="0">
                <a:solidFill>
                  <a:srgbClr val="FF0000"/>
                </a:solidFill>
              </a:rPr>
              <a:t>위치 지정 시 실행되는 함수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set_inferred_pose</a:t>
            </a:r>
            <a:r>
              <a:rPr lang="en-US" altLang="ko-KR" dirty="0"/>
              <a:t>(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dtype</a:t>
            </a:r>
            <a:r>
              <a:rPr lang="en-US" altLang="ko-KR" dirty="0"/>
              <a:t>(</a:t>
            </a:r>
            <a:r>
              <a:rPr lang="en-US" altLang="ko-KR" dirty="0" err="1"/>
              <a:t>utils.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rospose_to_posetup</a:t>
            </a:r>
            <a:r>
              <a:rPr lang="en-US" altLang="ko-KR" dirty="0"/>
              <a:t>(</a:t>
            </a:r>
            <a:r>
              <a:rPr lang="en-US" altLang="ko-KR" dirty="0" err="1"/>
              <a:t>msg.pose</a:t>
            </a:r>
            <a:r>
              <a:rPr lang="en-US" altLang="ko-KR" dirty="0"/>
              <a:t>)))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#inferred_pose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받아옴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if </a:t>
            </a:r>
            <a:r>
              <a:rPr lang="en-US" altLang="ko-KR" dirty="0" err="1"/>
              <a:t>self.cur_rollout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is not None and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self.cur_rollout_ip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is not None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현재 좌표 위치가 없다면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/>
              <a:t>m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Marker</a:t>
            </a:r>
            <a:r>
              <a:rPr lang="en-US" altLang="ko-KR" dirty="0"/>
              <a:t>()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마커 생성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m.header.frame_id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"map" #</a:t>
            </a:r>
            <a:r>
              <a:rPr lang="ko-KR" altLang="en-US" dirty="0">
                <a:solidFill>
                  <a:srgbClr val="FF0000"/>
                </a:solidFill>
              </a:rPr>
              <a:t>마커의 </a:t>
            </a:r>
            <a:r>
              <a:rPr lang="en-US" altLang="ko-KR" dirty="0" err="1">
                <a:solidFill>
                  <a:srgbClr val="FF0000"/>
                </a:solidFill>
              </a:rPr>
              <a:t>frame_id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map</a:t>
            </a:r>
            <a:r>
              <a:rPr lang="ko-KR" altLang="en-US" dirty="0">
                <a:solidFill>
                  <a:srgbClr val="FF0000"/>
                </a:solidFill>
              </a:rPr>
              <a:t>으로 설정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m.type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m.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LINE_STRIP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마커 모양을 화살표 선 모양으로 설정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m.action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m.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ADD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#action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을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ADD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인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0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으로 설정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-&gt;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화살표 선 모양의 마커를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만듬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with </a:t>
            </a:r>
            <a:r>
              <a:rPr lang="en-US" altLang="ko-KR" dirty="0" err="1"/>
              <a:t>self.traj_pub_lock</a:t>
            </a:r>
            <a:r>
              <a:rPr lang="en-US" altLang="ko-KR" dirty="0"/>
              <a:t>: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    </a:t>
            </a:r>
            <a:r>
              <a:rPr lang="en-US" altLang="ko-KR" dirty="0"/>
              <a:t>pts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(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        </a:t>
            </a:r>
            <a:r>
              <a:rPr lang="en-US" altLang="ko-KR" dirty="0" err="1"/>
              <a:t>self.cur_rollout</a:t>
            </a:r>
            <a:r>
              <a:rPr lang="en-US" altLang="ko-KR" dirty="0"/>
              <a:t>[:, :</a:t>
            </a:r>
            <a:r>
              <a:rPr lang="en-US" altLang="ko-KR" sz="1300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-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self.cur_rollout_ip</a:t>
            </a:r>
            <a:r>
              <a:rPr lang="en-US" altLang="ko-KR" dirty="0"/>
              <a:t>[:</a:t>
            </a:r>
            <a:r>
              <a:rPr lang="en-US" altLang="ko-KR" sz="1300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]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    </a:t>
            </a:r>
            <a:r>
              <a:rPr lang="en-US" altLang="ko-KR" dirty="0"/>
              <a:t>)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+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inferred_pose</a:t>
            </a:r>
            <a:r>
              <a:rPr lang="en-US" altLang="ko-KR" dirty="0"/>
              <a:t>()[:</a:t>
            </a:r>
            <a:r>
              <a:rPr lang="en-US" altLang="ko-KR" sz="1300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현재 좌표에서 유추된 좌표</a:t>
            </a:r>
            <a:r>
              <a:rPr lang="en-US" altLang="ko-KR" dirty="0">
                <a:solidFill>
                  <a:srgbClr val="FF0000"/>
                </a:solidFill>
              </a:rPr>
              <a:t>(x, y)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더해줌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endParaRPr lang="en-US" altLang="ko-KR" dirty="0">
              <a:solidFill>
                <a:schemeClr val="accent6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m.points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=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map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lambda </a:t>
            </a:r>
            <a:r>
              <a:rPr lang="en-US" altLang="ko-KR" dirty="0" err="1"/>
              <a:t>xy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Point</a:t>
            </a:r>
            <a:r>
              <a:rPr lang="en-US" altLang="ko-KR" dirty="0"/>
              <a:t>(x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 err="1"/>
              <a:t>xy</a:t>
            </a:r>
            <a:r>
              <a:rPr lang="en-US" altLang="ko-KR" dirty="0"/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], y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 err="1"/>
              <a:t>xy</a:t>
            </a:r>
            <a:r>
              <a:rPr lang="en-US" altLang="ko-KR" dirty="0"/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]), pts)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#map()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lambda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함수를 이용하여 마커의 좌표들을 전부 </a:t>
            </a:r>
            <a:r>
              <a:rPr lang="ko-KR" altLang="en-US" dirty="0" err="1">
                <a:solidFill>
                  <a:srgbClr val="FF0000"/>
                </a:solidFill>
                <a:cs typeface="Tahoma"/>
              </a:rPr>
              <a:t>구해줌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/>
              <a:t>r, g, b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0x36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0xCD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0xC4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m.colors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ColorRGBA</a:t>
            </a:r>
            <a:r>
              <a:rPr lang="en-US" altLang="ko-KR" dirty="0"/>
              <a:t>(r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/>
              <a:t>r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/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255.0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g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/>
              <a:t>g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/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255.0</a:t>
            </a:r>
            <a:r>
              <a:rPr lang="en-US" altLang="ko-KR" dirty="0"/>
              <a:t>, b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/>
              <a:t>b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/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255.0</a:t>
            </a:r>
            <a:r>
              <a:rPr lang="en-US" altLang="ko-KR" dirty="0"/>
              <a:t>, a</a:t>
            </a:r>
            <a:r>
              <a:rPr lang="en-US" altLang="ko-KR" sz="1300" dirty="0">
                <a:solidFill>
                  <a:schemeClr val="accent1"/>
                </a:solidFill>
              </a:rPr>
              <a:t>=0.7</a:t>
            </a:r>
            <a:r>
              <a:rPr lang="en-US" altLang="ko-KR" dirty="0"/>
              <a:t>)]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*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len</a:t>
            </a:r>
            <a:r>
              <a:rPr lang="en-US" altLang="ko-KR" dirty="0"/>
              <a:t>(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    </a:t>
            </a:r>
            <a:r>
              <a:rPr lang="en-US" altLang="ko-KR" dirty="0" err="1"/>
              <a:t>m.points</a:t>
            </a:r>
            <a:endParaRPr lang="en-US" altLang="ko-KR" dirty="0"/>
          </a:p>
          <a:p>
            <a:pPr algn="l">
              <a:defRPr/>
            </a:pPr>
            <a:r>
              <a:rPr lang="en-US" altLang="ko-KR" dirty="0"/>
              <a:t>            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m.scale.x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0.05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    </a:t>
            </a:r>
            <a:r>
              <a:rPr lang="en-US" altLang="ko-KR" dirty="0" err="1"/>
              <a:t>self.traj_chosen_pub.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/>
              <a:t>(m)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4E529DA-280D-4A3D-AB1F-D082C8251FEA}"/>
              </a:ext>
            </a:extLst>
          </p:cNvPr>
          <p:cNvSpPr/>
          <p:nvPr/>
        </p:nvSpPr>
        <p:spPr>
          <a:xfrm>
            <a:off x="640078" y="625865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https://github.com/prl-mushr/mushr_rhc/blob/master/mushr_rhc_ros/src/rhcnode.py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6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61832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/>
              <a:t>Visualization_msgs.msgs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4E529DA-280D-4A3D-AB1F-D082C8251FEA}"/>
              </a:ext>
            </a:extLst>
          </p:cNvPr>
          <p:cNvSpPr/>
          <p:nvPr/>
        </p:nvSpPr>
        <p:spPr>
          <a:xfrm>
            <a:off x="640078" y="625865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http://docs.ros.org/en/melodic/api/visualization_msgs/html/msg/Marker.html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3E5BD53-184E-4CA4-AC71-FCC7353E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6947"/>
            <a:ext cx="5699156" cy="50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C000"/>
                </a:solidFill>
              </a:rPr>
              <a:t>RHCnode</a:t>
            </a:r>
            <a:r>
              <a:rPr lang="en-US" altLang="ko-KR" dirty="0"/>
              <a:t> functions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550188"/>
            <a:ext cx="67920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def</a:t>
            </a:r>
            <a:r>
              <a:rPr lang="en-US" altLang="ko-KR" dirty="0">
                <a:latin typeface="Tahoma"/>
                <a:ea typeface="굴림"/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publish_traj</a:t>
            </a:r>
            <a:r>
              <a:rPr lang="en-US" altLang="ko-KR" dirty="0">
                <a:latin typeface="Tahoma"/>
              </a:rPr>
              <a:t>(self, </a:t>
            </a:r>
            <a:r>
              <a:rPr lang="en-US" altLang="ko-KR" dirty="0" err="1">
                <a:latin typeface="Tahoma"/>
              </a:rPr>
              <a:t>traj</a:t>
            </a:r>
            <a:r>
              <a:rPr lang="en-US" altLang="ko-KR" dirty="0">
                <a:latin typeface="Tahoma"/>
              </a:rPr>
              <a:t>, rollout)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2380" y="1917447"/>
            <a:ext cx="8578739" cy="23237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publish_traj</a:t>
            </a:r>
            <a:r>
              <a:rPr lang="en-US" altLang="ko-KR" dirty="0"/>
              <a:t>(self, </a:t>
            </a:r>
            <a:r>
              <a:rPr lang="en-US" altLang="ko-KR" dirty="0" err="1"/>
              <a:t>traj</a:t>
            </a:r>
            <a:r>
              <a:rPr lang="en-US" altLang="ko-KR" dirty="0"/>
              <a:t>, rollout):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assert </a:t>
            </a:r>
            <a:r>
              <a:rPr lang="en-US" altLang="ko-KR" dirty="0" err="1"/>
              <a:t>traj.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size</a:t>
            </a:r>
            <a:r>
              <a:rPr lang="en-US" altLang="ko-KR" dirty="0"/>
              <a:t>()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T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2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#traj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가 아니면 예외처리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assert </a:t>
            </a:r>
            <a:r>
              <a:rPr lang="en-US" altLang="ko-KR" dirty="0" err="1"/>
              <a:t>rollout.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size</a:t>
            </a:r>
            <a:r>
              <a:rPr lang="en-US" altLang="ko-KR" dirty="0"/>
              <a:t>()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self.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T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#rollout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의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size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가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3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이 아니면 예외처리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solidFill>
                <a:schemeClr val="accent6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/>
              <a:t>ctrl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traj</a:t>
            </a:r>
            <a:r>
              <a:rPr lang="en-US" altLang="ko-KR" dirty="0"/>
              <a:t>[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FF0000"/>
                </a:solidFill>
              </a:rPr>
              <a:t>#ctrl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traj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정보 </a:t>
            </a:r>
            <a:r>
              <a:rPr lang="ko-KR" altLang="en-US" dirty="0" err="1">
                <a:solidFill>
                  <a:srgbClr val="FF0000"/>
                </a:solidFill>
              </a:rPr>
              <a:t>담아줌</a:t>
            </a:r>
            <a:endParaRPr lang="en-US" altLang="ko-KR" dirty="0">
              <a:solidFill>
                <a:srgbClr val="FF0000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/>
              <a:t>ctrlmsg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AckermannDriveStamped</a:t>
            </a:r>
            <a:r>
              <a:rPr lang="en-US" altLang="ko-KR" dirty="0"/>
              <a:t>()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/>
              <a:t>ctrlmsg.header.stamp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 err="1"/>
              <a:t>rospy.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Time</a:t>
            </a:r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now</a:t>
            </a:r>
            <a:r>
              <a:rPr lang="en-US" altLang="ko-KR" dirty="0"/>
              <a:t>()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/>
              <a:t>ctrlmsg.drive.speed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ctrl[</a:t>
            </a:r>
            <a:r>
              <a:rPr lang="en-US" altLang="ko-KR" sz="1300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]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        </a:t>
            </a:r>
            <a:r>
              <a:rPr lang="en-US" altLang="ko-KR" dirty="0" err="1"/>
              <a:t>ctrlmsg.drive.steering_angle</a:t>
            </a:r>
            <a:r>
              <a:rPr lang="en-US" altLang="ko-KR" dirty="0"/>
              <a:t> </a:t>
            </a:r>
            <a:r>
              <a:rPr lang="en-US" altLang="ko-KR" sz="1300" dirty="0">
                <a:solidFill>
                  <a:schemeClr val="accent1"/>
                </a:solidFill>
              </a:rPr>
              <a:t>=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 </a:t>
            </a:r>
            <a:r>
              <a:rPr lang="en-US" altLang="ko-KR" dirty="0"/>
              <a:t>ctrl[</a:t>
            </a:r>
            <a:r>
              <a:rPr lang="en-US" altLang="ko-KR" sz="1300" dirty="0">
                <a:solidFill>
                  <a:schemeClr val="accent1"/>
                </a:solidFill>
              </a:rPr>
              <a:t>1</a:t>
            </a:r>
            <a:r>
              <a:rPr lang="en-US" altLang="ko-KR" dirty="0"/>
              <a:t>] </a:t>
            </a:r>
          </a:p>
          <a:p>
            <a:pPr algn="l">
              <a:defRPr/>
            </a:pPr>
            <a:r>
              <a:rPr lang="en-US" altLang="ko-KR" dirty="0"/>
              <a:t>        </a:t>
            </a:r>
            <a:r>
              <a:rPr lang="en-US" altLang="ko-KR" dirty="0" err="1"/>
              <a:t>self.rp_ctrls.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</a:t>
            </a:r>
            <a:r>
              <a:rPr lang="en-US" altLang="ko-KR" dirty="0"/>
              <a:t>(</a:t>
            </a:r>
            <a:r>
              <a:rPr lang="en-US" altLang="ko-KR" dirty="0" err="1"/>
              <a:t>ctrlmsg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#ctrlmsg</a:t>
            </a:r>
            <a:r>
              <a:rPr lang="ko-KR" altLang="en-US" dirty="0">
                <a:solidFill>
                  <a:srgbClr val="FF0000"/>
                </a:solidFill>
              </a:rPr>
              <a:t>에 있는 속도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조향각도</a:t>
            </a:r>
            <a:r>
              <a:rPr lang="ko-KR" altLang="en-US" dirty="0">
                <a:solidFill>
                  <a:srgbClr val="FF0000"/>
                </a:solidFill>
              </a:rPr>
              <a:t> 등을 담아서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678F76E-1E75-42DA-9253-B8566753726C}"/>
              </a:ext>
            </a:extLst>
          </p:cNvPr>
          <p:cNvSpPr/>
          <p:nvPr/>
        </p:nvSpPr>
        <p:spPr>
          <a:xfrm>
            <a:off x="640078" y="6173195"/>
            <a:ext cx="7051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/>
              <a:t>https://github.com/prl-mushr/mushr_rhc/blob/master/mushr_rhc_ros/src/rhcnode.py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4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 dirty="0" err="1"/>
              <a:t>Rviz</a:t>
            </a:r>
            <a:r>
              <a:rPr lang="ko-KR" altLang="en-US" dirty="0"/>
              <a:t>상에서 하드웨어 형상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mushr_ydlidar.urdf.xacro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0452" y="763043"/>
            <a:ext cx="5363096" cy="56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mushr_ydlidar.urdf.xacro z</a:t>
            </a:r>
            <a:r>
              <a:rPr lang="ko-KR" altLang="en-US"/>
              <a:t>축 변경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3037" y="809096"/>
            <a:ext cx="6257925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624" y="5386918"/>
            <a:ext cx="6508750" cy="642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/>
              <a:t>mushr_ydlidar.urdf.xacro  </a:t>
            </a:r>
            <a:r>
              <a:rPr lang="ko-KR" altLang="en-US" sz="1800" b="1"/>
              <a:t>파일에서 </a:t>
            </a:r>
            <a:r>
              <a:rPr lang="en-US" altLang="ko-KR" sz="1800" b="1"/>
              <a:t>z</a:t>
            </a:r>
            <a:r>
              <a:rPr lang="ko-KR" altLang="en-US" sz="1800" b="1"/>
              <a:t>축의 값을 변경했더니 </a:t>
            </a:r>
            <a:r>
              <a:rPr lang="en-US" altLang="ko-KR" sz="1800" b="1"/>
              <a:t>ydlidar</a:t>
            </a:r>
            <a:r>
              <a:rPr lang="ko-KR" altLang="en-US" sz="1800" b="1"/>
              <a:t>의 위치가 변경되었다</a:t>
            </a:r>
            <a:r>
              <a:rPr lang="en-US" altLang="ko-KR" sz="1800" b="1"/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4444999" y="1217083"/>
            <a:ext cx="603249" cy="6455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mushr_nano.urdf.xacro</a:t>
            </a:r>
            <a:r>
              <a:rPr lang="ko-KR" altLang="en-US"/>
              <a:t> 카메라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12022"/>
            <a:ext cx="4624021" cy="56120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332" y="2370666"/>
            <a:ext cx="3365500" cy="560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9" y="2518623"/>
            <a:ext cx="4572001" cy="91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800" b="1"/>
              <a:t>ydlidar</a:t>
            </a:r>
            <a:r>
              <a:rPr lang="ko-KR" altLang="en-US" sz="1800" b="1"/>
              <a:t>와 마찬가지로 카메라의 </a:t>
            </a:r>
            <a:r>
              <a:rPr lang="en-US" altLang="ko-KR" sz="1800" b="1"/>
              <a:t>z</a:t>
            </a:r>
            <a:r>
              <a:rPr lang="ko-KR" altLang="en-US" sz="1800" b="1"/>
              <a:t>축 좌표값을 </a:t>
            </a:r>
            <a:r>
              <a:rPr lang="en-US" altLang="ko-KR" sz="1800" b="1"/>
              <a:t>mushr_nano.urdf.xacro</a:t>
            </a:r>
            <a:r>
              <a:rPr lang="ko-KR" altLang="en-US" sz="1800" b="1"/>
              <a:t> 파일에서 바꾸었는데 카메라의 위치도 변했다</a:t>
            </a:r>
            <a:r>
              <a:rPr lang="en-US" altLang="ko-KR" sz="1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mushr_base_nano.urdf.xacro (1)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11442" y="822442"/>
            <a:ext cx="6321115" cy="56152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94000" y="5783792"/>
            <a:ext cx="4931834" cy="486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223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239841"/>
            <a:ext cx="7772400" cy="1470025"/>
          </a:xfrm>
          <a:solidFill>
            <a:srgbClr val="F9FDD3"/>
          </a:solidFill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lang="en-US" altLang="ko-KR"/>
              <a:t>mushr_base_nano.urdf.xacro (2)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43492"/>
            <a:ext cx="4972050" cy="565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3581" y="2013268"/>
            <a:ext cx="4180419" cy="283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 algn="l">
              <a:buFont typeface="Wingdings"/>
              <a:buChar char="u"/>
              <a:defRPr/>
            </a:pPr>
            <a:r>
              <a:rPr lang="en-US" altLang="ko-KR" sz="1800" b="1"/>
              <a:t>3D modeling </a:t>
            </a:r>
            <a:r>
              <a:rPr lang="ko-KR" altLang="en-US" sz="1800" b="1"/>
              <a:t>파일</a:t>
            </a:r>
            <a:r>
              <a:rPr lang="en-US" altLang="ko-KR" sz="1800" b="1"/>
              <a:t>(*.dae)</a:t>
            </a:r>
            <a:r>
              <a:rPr lang="ko-KR" altLang="en-US" sz="1800" b="1"/>
              <a:t>를 다른 파일로 바꾸어도 원래 모델 형상</a:t>
            </a:r>
          </a:p>
          <a:p>
            <a:pPr marL="257040" indent="-257040" algn="l">
              <a:buFont typeface="Wingdings"/>
              <a:buChar char="u"/>
              <a:defRPr/>
            </a:pPr>
            <a:endParaRPr lang="ko-KR" altLang="en-US" sz="1800" b="1"/>
          </a:p>
          <a:p>
            <a:pPr marL="257040" indent="-257040" algn="l">
              <a:buFont typeface="Wingdings"/>
              <a:buChar char="u"/>
              <a:defRPr/>
            </a:pPr>
            <a:r>
              <a:rPr lang="ko-KR" altLang="en-US" sz="1800" b="1"/>
              <a:t>아예 </a:t>
            </a:r>
            <a:r>
              <a:rPr lang="en-US" altLang="ko-KR" sz="1800" b="1"/>
              <a:t>3D modeling </a:t>
            </a:r>
            <a:r>
              <a:rPr lang="ko-KR" altLang="en-US" sz="1800" b="1"/>
              <a:t>파일이 없게 다른 이름으로 만들어도 원래 모델 형상</a:t>
            </a:r>
          </a:p>
          <a:p>
            <a:pPr marL="257040" indent="-257040" algn="l">
              <a:buFont typeface="Wingdings"/>
              <a:buChar char="u"/>
              <a:defRPr/>
            </a:pPr>
            <a:endParaRPr lang="ko-KR" altLang="en-US" sz="1800" b="1"/>
          </a:p>
          <a:p>
            <a:pPr marL="257040" indent="-257040" algn="l">
              <a:buFont typeface="Wingdings"/>
              <a:buChar char="u"/>
              <a:defRPr/>
            </a:pPr>
            <a:r>
              <a:rPr lang="ko-KR" altLang="en-US" sz="1800" b="1"/>
              <a:t>다른 패키지를 만들고 그 안에 만든</a:t>
            </a:r>
            <a:r>
              <a:rPr lang="en-US" altLang="ko-KR" sz="1800" b="1"/>
              <a:t>3D modeling </a:t>
            </a:r>
            <a:r>
              <a:rPr lang="ko-KR" altLang="en-US" sz="1800" b="1"/>
              <a:t>파일을 넣어서 다른 곳에서 파일을 참조해도 원래 모델 형상</a:t>
            </a:r>
          </a:p>
          <a:p>
            <a:pPr>
              <a:defRPr/>
            </a:pP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72700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lang="ko-KR" altLang="en-US"/>
              <a:t>최종 </a:t>
            </a:r>
            <a:r>
              <a:rPr lang="en-US" altLang="ko-KR"/>
              <a:t>3D modeling </a:t>
            </a:r>
            <a:r>
              <a:rPr lang="ko-KR" altLang="en-US"/>
              <a:t>수정본</a:t>
            </a:r>
            <a:r>
              <a:rPr lang="en-US" altLang="ko-KR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15689"/>
            <a:ext cx="9144000" cy="4709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7790" y="5505765"/>
            <a:ext cx="4688419" cy="642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800" b="1"/>
              <a:t>솔리드 웍스를 이용하여 </a:t>
            </a:r>
            <a:r>
              <a:rPr lang="en-US" altLang="ko-KR" sz="1800" b="1"/>
              <a:t>.stl</a:t>
            </a:r>
            <a:r>
              <a:rPr lang="ko-KR" altLang="en-US" sz="1800" b="1"/>
              <a:t>파일</a:t>
            </a:r>
            <a:r>
              <a:rPr lang="en-US" altLang="ko-KR" sz="1800" b="1"/>
              <a:t>,</a:t>
            </a:r>
            <a:r>
              <a:rPr lang="ko-KR" altLang="en-US" sz="1800" b="1"/>
              <a:t> </a:t>
            </a:r>
            <a:r>
              <a:rPr lang="en-US" altLang="ko-KR" sz="1800" b="1"/>
              <a:t>.dae</a:t>
            </a:r>
            <a:r>
              <a:rPr lang="ko-KR" altLang="en-US" sz="1800" b="1"/>
              <a:t>파일 확장자로 저장</a:t>
            </a:r>
          </a:p>
        </p:txBody>
      </p:sp>
    </p:spTree>
    <p:extLst>
      <p:ext uri="{BB962C8B-B14F-4D97-AF65-F5344CB8AC3E}">
        <p14:creationId xmlns:p14="http://schemas.microsoft.com/office/powerpoint/2010/main" val="20586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참고문헌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056747"/>
            <a:ext cx="8229600" cy="5016500"/>
          </a:xfrm>
        </p:spPr>
        <p:txBody>
          <a:bodyPr vert="horz" wrap="square" lIns="91440" tIns="45720" rIns="91440" bIns="45720" anchor="t" anchorCtr="0">
            <a:normAutofit fontScale="85000" lnSpcReduction="10000"/>
          </a:bodyPr>
          <a:lstStyle/>
          <a:p>
            <a:pPr>
              <a:defRPr/>
            </a:pPr>
            <a:r>
              <a:rPr lang="ko-KR" altLang="en-US" dirty="0"/>
              <a:t>https://github.com/prl-mushr/mushr_rhc/blob/master/mushr_rhc_ros/src/rhcnode.py</a:t>
            </a:r>
          </a:p>
          <a:p>
            <a:r>
              <a:rPr lang="en-US" altLang="ko-KR" dirty="0"/>
              <a:t>https://docs.python.org/ko/3/library/profile.html</a:t>
            </a:r>
          </a:p>
          <a:p>
            <a:r>
              <a:rPr lang="en-US" altLang="ko-KR" dirty="0"/>
              <a:t>https://python-snap7.readthedocs.io/en/latest/util.html</a:t>
            </a:r>
            <a:endParaRPr lang="ko-KR" altLang="en-US" dirty="0"/>
          </a:p>
          <a:p>
            <a:r>
              <a:rPr lang="ko-KR" altLang="en-US" dirty="0"/>
              <a:t>https://answers.ros.org/question/191839/node-naming-and-running-rospyinit_node-and-launch-file-nodes/</a:t>
            </a:r>
            <a:endParaRPr lang="en-US" altLang="ko-KR" dirty="0"/>
          </a:p>
          <a:p>
            <a:r>
              <a:rPr lang="en-US" altLang="ko-KR" dirty="0"/>
              <a:t>https://citylock.tistory.com/436</a:t>
            </a:r>
            <a:endParaRPr lang="ko-KR" altLang="en-US" dirty="0"/>
          </a:p>
          <a:p>
            <a:r>
              <a:rPr lang="ko-KR" altLang="en-US" dirty="0"/>
              <a:t>https://github.com/prl-mushr/mushr_rhc/blob/master/mushr_rhc_ros/src/rhcnode.py</a:t>
            </a:r>
            <a:endParaRPr lang="en-US" altLang="ko-KR" dirty="0"/>
          </a:p>
          <a:p>
            <a:r>
              <a:rPr lang="ko-KR" altLang="en-US" dirty="0"/>
              <a:t>http://docs.ros.org/en/melodic/api/rospy/html/rospy.client-pysrc.html#init_node</a:t>
            </a:r>
          </a:p>
          <a:p>
            <a:r>
              <a:rPr lang="ko-KR" altLang="en-US" dirty="0"/>
              <a:t>https://velog.io/@kho5420/Python-Thread-and-Lock-%EC%93%B0%EB%A0%88%EB%93%9C%EC%99%80-%EB%9D%BD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40659"/>
            <a:ext cx="8229600" cy="501650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0079" y="1221328"/>
            <a:ext cx="80467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class </a:t>
            </a: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RHCNode</a:t>
            </a:r>
            <a:r>
              <a:rPr lang="en-US" altLang="ko-KR" dirty="0">
                <a:latin typeface="Tahoma"/>
                <a:ea typeface="굴림"/>
                <a:cs typeface="Tahoma"/>
              </a:rPr>
              <a:t>(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rhcbase.</a:t>
            </a:r>
            <a:r>
              <a:rPr lang="en-US" altLang="ko-KR" dirty="0" err="1">
                <a:solidFill>
                  <a:schemeClr val="accent6"/>
                </a:solidFill>
                <a:latin typeface="Tahoma"/>
                <a:ea typeface="굴림"/>
                <a:cs typeface="Tahoma"/>
              </a:rPr>
              <a:t>RHCBase</a:t>
            </a:r>
            <a:r>
              <a:rPr lang="en-US" altLang="ko-KR" dirty="0">
                <a:latin typeface="Tahoma"/>
                <a:ea typeface="굴림"/>
                <a:cs typeface="Tahoma"/>
              </a:rPr>
              <a:t>):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dtype</a:t>
            </a:r>
            <a:r>
              <a:rPr lang="en-US" altLang="ko-KR" dirty="0">
                <a:cs typeface="Tahoma"/>
              </a:rPr>
              <a:t>, params, logger, name)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start_profile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end_profile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start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run_loop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ip</a:t>
            </a:r>
            <a:r>
              <a:rPr lang="en-US" altLang="ko-KR" dirty="0">
                <a:cs typeface="Tahoma"/>
              </a:rPr>
              <a:t>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shutdown</a:t>
            </a:r>
            <a:r>
              <a:rPr lang="en-US" altLang="ko-KR" dirty="0">
                <a:cs typeface="Tahoma"/>
              </a:rPr>
              <a:t>(self, signum, frame)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setup_pub_sub</a:t>
            </a:r>
            <a:r>
              <a:rPr lang="en-US" altLang="ko-KR" dirty="0">
                <a:cs typeface="Tahoma"/>
              </a:rPr>
              <a:t>(self)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srv_reset_hard</a:t>
            </a:r>
            <a:r>
              <a:rPr lang="en-US" altLang="ko-KR" dirty="0">
                <a:cs typeface="Tahoma"/>
              </a:rPr>
              <a:t>(self, msg)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srv_reset_soft</a:t>
            </a:r>
            <a:r>
              <a:rPr lang="en-US" altLang="ko-KR" dirty="0">
                <a:cs typeface="Tahoma"/>
              </a:rPr>
              <a:t>(self, msg)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cb_goal</a:t>
            </a:r>
            <a:r>
              <a:rPr lang="en-US" altLang="ko-KR" dirty="0">
                <a:cs typeface="Tahoma"/>
              </a:rPr>
              <a:t>(self, msg)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cb_pose</a:t>
            </a:r>
            <a:r>
              <a:rPr lang="en-US" altLang="ko-KR" dirty="0">
                <a:cs typeface="Tahoma"/>
              </a:rPr>
              <a:t>(self, msg)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publish_traj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traj</a:t>
            </a:r>
            <a:r>
              <a:rPr lang="en-US" altLang="ko-KR" dirty="0">
                <a:cs typeface="Tahoma"/>
              </a:rPr>
              <a:t>, rollout)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set_inferred_pose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ip</a:t>
            </a:r>
            <a:r>
              <a:rPr lang="en-US" altLang="ko-KR" dirty="0">
                <a:cs typeface="Tahoma"/>
              </a:rPr>
              <a:t>)</a:t>
            </a:r>
          </a:p>
          <a:p>
            <a:pPr lvl="1"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inferred_pose</a:t>
            </a:r>
            <a:r>
              <a:rPr lang="en-US" altLang="ko-KR" dirty="0">
                <a:cs typeface="Tahoma"/>
              </a:rPr>
              <a:t>(self)</a:t>
            </a:r>
            <a:endParaRPr lang="en-US" altLang="ko-KR" dirty="0">
              <a:latin typeface="Tahoma"/>
              <a:ea typeface="굴림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Tahoma"/>
                <a:ea typeface="굴림"/>
                <a:cs typeface="Tahoma"/>
              </a:rPr>
              <a:t>__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init</a:t>
            </a:r>
            <a:r>
              <a:rPr lang="en-US" altLang="ko-KR" dirty="0">
                <a:latin typeface="Tahoma"/>
                <a:ea typeface="굴림"/>
                <a:cs typeface="Tahoma"/>
              </a:rPr>
              <a:t>__()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41242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dtype</a:t>
            </a:r>
            <a:r>
              <a:rPr lang="en-US" altLang="ko-KR" dirty="0">
                <a:cs typeface="Tahoma"/>
              </a:rPr>
              <a:t>, params, logger, name):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“””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rospy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프로세스에는 하나의 노드 만 있을 수 있으므로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init_node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를 한번 만 호출할 수 있음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- anonymous=True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이름을 기준으로 노드에 대한 이름이 자동으로 생성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-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disable_signals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=True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자체 신호처리기를 등록하지 않음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”””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rospy.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init_node</a:t>
            </a:r>
            <a:r>
              <a:rPr lang="en-US" altLang="ko-KR" dirty="0">
                <a:cs typeface="Tahoma"/>
              </a:rPr>
              <a:t>(name, anonymous=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True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disable_signals</a:t>
            </a:r>
            <a:r>
              <a:rPr lang="en-US" altLang="ko-KR" dirty="0">
                <a:cs typeface="Tahoma"/>
              </a:rPr>
              <a:t>=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True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#ROS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노드 초기화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</a:t>
            </a: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#super()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로 기반 클래스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RHCBase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의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__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init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__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메서드 호출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super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RHCNode</a:t>
            </a:r>
            <a:r>
              <a:rPr lang="en-US" altLang="ko-KR" dirty="0">
                <a:cs typeface="Tahoma"/>
              </a:rPr>
              <a:t>, self).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init</a:t>
            </a:r>
            <a:r>
              <a:rPr lang="en-US" altLang="ko-KR" dirty="0">
                <a:solidFill>
                  <a:schemeClr val="accent4"/>
                </a:solidFill>
                <a:cs typeface="Tahoma"/>
              </a:rPr>
              <a:t>__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dtype</a:t>
            </a:r>
            <a:r>
              <a:rPr lang="en-US" altLang="ko-KR" dirty="0">
                <a:cs typeface="Tahoma"/>
              </a:rPr>
              <a:t>, params, logger)</a:t>
            </a: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“”” Lock() : import threading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패키지에서 지원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threading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Lock()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함수 가져오기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- acquire() 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해당 쓰레드만 공유 데이터에 접근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 </a:t>
            </a: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 - release() 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다른 쓰레드에서 공유 데이터 접근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“””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self.reset_lock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threading.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Lock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#Lock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 재설정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//acquire, release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재설정 담당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self.inferred_pose_lock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threading.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Lock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#_inferred_pose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를 위한 자원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self._</a:t>
            </a:r>
            <a:r>
              <a:rPr lang="en-US" altLang="ko-KR" dirty="0" err="1">
                <a:cs typeface="Tahoma"/>
              </a:rPr>
              <a:t>inferred_pose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None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추후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x,y,th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값을 가지는 변수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self.cur_rollout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self.cur_rollout_ip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None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좌표 현재 위치 변수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self.traj_pub_lock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threading.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Lock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#cur_rollout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을 위한 자원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sz="500" dirty="0">
              <a:cs typeface="Tahoma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A7C971-852E-4EF5-A418-3F19DBFB0EF6}"/>
              </a:ext>
            </a:extLst>
          </p:cNvPr>
          <p:cNvSpPr/>
          <p:nvPr/>
        </p:nvSpPr>
        <p:spPr>
          <a:xfrm>
            <a:off x="337457" y="5734502"/>
            <a:ext cx="8701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/>
              <a:t>https://github.com/prl-mushr/mushr_rhc/blob/master/mushr_rhc_ros/src/rhcnode.py</a:t>
            </a:r>
            <a:endParaRPr lang="en-US" altLang="ko-KR" sz="1200" dirty="0"/>
          </a:p>
          <a:p>
            <a:pPr algn="l"/>
            <a:r>
              <a:rPr lang="ko-KR" altLang="en-US" sz="1200" dirty="0"/>
              <a:t>http://docs.ros.org/en/melodic/api/rospy/html/rospy.client-pysrc.html#init_node</a:t>
            </a:r>
          </a:p>
          <a:p>
            <a:pPr algn="l"/>
            <a:r>
              <a:rPr lang="ko-KR" altLang="en-US" sz="1200" dirty="0"/>
              <a:t>https://github.com/prl-mushr/mushr_rhc/blob/master/mushr_rhc_ros/src/rhcbase.py</a:t>
            </a:r>
          </a:p>
          <a:p>
            <a:pPr algn="l"/>
            <a:r>
              <a:rPr lang="ko-KR" altLang="en-US" sz="1200" dirty="0"/>
              <a:t>https://velog.io/@kho5420/Python-Thread-and-Lock-%EC%93%B0%EB%A0%88%EB%93%9C%EC%99%80-%EB%9D%BD</a:t>
            </a:r>
          </a:p>
        </p:txBody>
      </p:sp>
    </p:spTree>
    <p:extLst>
      <p:ext uri="{BB962C8B-B14F-4D97-AF65-F5344CB8AC3E}">
        <p14:creationId xmlns:p14="http://schemas.microsoft.com/office/powerpoint/2010/main" val="42163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Tahoma"/>
                <a:ea typeface="굴림"/>
                <a:cs typeface="Tahoma"/>
              </a:rPr>
              <a:t>__</a:t>
            </a:r>
            <a:r>
              <a:rPr lang="en-US" altLang="ko-KR" dirty="0" err="1">
                <a:latin typeface="Tahoma"/>
                <a:ea typeface="굴림"/>
                <a:cs typeface="Tahoma"/>
              </a:rPr>
              <a:t>init</a:t>
            </a:r>
            <a:r>
              <a:rPr lang="en-US" altLang="ko-KR" dirty="0">
                <a:latin typeface="Tahoma"/>
                <a:ea typeface="굴림"/>
                <a:cs typeface="Tahoma"/>
              </a:rPr>
              <a:t>__()</a:t>
            </a:r>
            <a:r>
              <a:rPr lang="en-US" altLang="ko-KR" dirty="0"/>
              <a:t> (continue)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23237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</a:rPr>
              <a:t>       #threading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Event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객체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</a:rPr>
              <a:t>생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성</a:t>
            </a:r>
            <a:endParaRPr lang="en-US" altLang="ko-KR" dirty="0" smtClean="0"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 smtClean="0">
                <a:cs typeface="Tahoma"/>
              </a:rPr>
              <a:t>self.goal_event</a:t>
            </a:r>
            <a:r>
              <a:rPr lang="en-US" altLang="ko-KR" dirty="0" smtClean="0">
                <a:cs typeface="Tahoma"/>
              </a:rPr>
              <a:t> = </a:t>
            </a:r>
            <a:r>
              <a:rPr lang="en-US" altLang="ko-KR" dirty="0" err="1" smtClean="0">
                <a:cs typeface="Tahoma"/>
              </a:rPr>
              <a:t>threading.</a:t>
            </a:r>
            <a:r>
              <a:rPr lang="en-US" altLang="ko-KR" dirty="0" err="1" smtClean="0">
                <a:solidFill>
                  <a:srgbClr val="FC9804"/>
                </a:solidFill>
                <a:cs typeface="Tahoma"/>
              </a:rPr>
              <a:t>Event</a:t>
            </a:r>
            <a:r>
              <a:rPr lang="en-US" altLang="ko-KR" dirty="0" smtClean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clear(), wait(),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is_set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(), set()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동작</a:t>
            </a:r>
            <a:endParaRPr lang="en-US" altLang="ko-KR" dirty="0" smtClean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 smtClean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self.map_metadata_event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threading.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Event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__</a:t>
            </a:r>
            <a:r>
              <a:rPr lang="en-US" altLang="ko-KR" dirty="0" err="1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init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__()</a:t>
            </a:r>
            <a:r>
              <a:rPr lang="ko-KR" altLang="en-US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에서만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동작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self.ready_event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threading.</a:t>
            </a:r>
            <a:r>
              <a:rPr lang="en-US" altLang="ko-KR" dirty="0" err="1">
                <a:solidFill>
                  <a:srgbClr val="FC9804"/>
                </a:solidFill>
                <a:cs typeface="Tahoma"/>
              </a:rPr>
              <a:t>Event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</a:rPr>
              <a:t>#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set</a:t>
            </a: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(), wait() 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동작</a:t>
            </a:r>
            <a:endParaRPr lang="en-US" altLang="ko-KR" dirty="0" smtClean="0">
              <a:solidFill>
                <a:srgbClr val="FF0000"/>
              </a:solidFill>
              <a:cs typeface="Tahoma"/>
              <a:sym typeface="Wingdings" panose="05000000000000000000" pitchFamily="2" charset="2"/>
            </a:endParaRPr>
          </a:p>
          <a:p>
            <a:pPr algn="l">
              <a:defRPr/>
            </a:pPr>
            <a:endParaRPr lang="en-US" altLang="ko-KR" dirty="0" smtClean="0">
              <a:solidFill>
                <a:srgbClr val="FF0000"/>
              </a:solidFill>
              <a:cs typeface="Tahoma"/>
              <a:sym typeface="Wingdings" panose="05000000000000000000" pitchFamily="2" charset="2"/>
            </a:endParaRPr>
          </a:p>
          <a:p>
            <a:pPr algn="l">
              <a:defRPr/>
            </a:pPr>
            <a:r>
              <a:rPr lang="en-US" altLang="ko-KR" dirty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       #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goal_event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map_metadata_event</a:t>
            </a:r>
            <a:r>
              <a:rPr lang="en-US" altLang="ko-KR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ready_event</a:t>
            </a:r>
            <a:r>
              <a:rPr lang="ko-KR" altLang="en-US" dirty="0" smtClean="0">
                <a:solidFill>
                  <a:srgbClr val="FF0000"/>
                </a:solidFill>
                <a:cs typeface="Tahoma"/>
                <a:sym typeface="Wingdings" panose="05000000000000000000" pitchFamily="2" charset="2"/>
              </a:rPr>
              <a:t>를 리스트로 저장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self.events</a:t>
            </a:r>
            <a:r>
              <a:rPr lang="en-US" altLang="ko-KR" dirty="0">
                <a:cs typeface="Tahoma"/>
              </a:rPr>
              <a:t> = [</a:t>
            </a:r>
            <a:r>
              <a:rPr lang="en-US" altLang="ko-KR" dirty="0" err="1">
                <a:cs typeface="Tahoma"/>
              </a:rPr>
              <a:t>self.goal_event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self.map_metadata_event</a:t>
            </a:r>
            <a:r>
              <a:rPr lang="en-US" altLang="ko-KR" dirty="0">
                <a:cs typeface="Tahoma"/>
              </a:rPr>
              <a:t>, </a:t>
            </a:r>
            <a:r>
              <a:rPr lang="en-US" altLang="ko-KR" dirty="0" err="1">
                <a:cs typeface="Tahoma"/>
              </a:rPr>
              <a:t>self.ready_event</a:t>
            </a:r>
            <a:r>
              <a:rPr lang="en-US" altLang="ko-KR" dirty="0" smtClean="0">
                <a:cs typeface="Tahoma"/>
              </a:rPr>
              <a:t>]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self.run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True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전체 동작 스위치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 err="1">
                <a:cs typeface="Tahoma"/>
              </a:rPr>
              <a:t>self.do_profile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self.params.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get_bool</a:t>
            </a:r>
            <a:r>
              <a:rPr lang="en-US" altLang="ko-KR" dirty="0">
                <a:cs typeface="Tahoma"/>
              </a:rPr>
              <a:t>("profile", default=</a:t>
            </a:r>
            <a:r>
              <a:rPr lang="en-US" altLang="ko-KR" dirty="0">
                <a:solidFill>
                  <a:srgbClr val="0070C0"/>
                </a:solidFill>
                <a:cs typeface="Tahoma"/>
              </a:rPr>
              <a:t>False</a:t>
            </a:r>
            <a:r>
              <a:rPr lang="en-US" altLang="ko-KR" dirty="0">
                <a:cs typeface="Tahoma"/>
              </a:rPr>
              <a:t>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프로파일 위치에 따른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bool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2E909FF-1032-4935-B3C3-E3458E979BF2}"/>
              </a:ext>
            </a:extLst>
          </p:cNvPr>
          <p:cNvSpPr/>
          <p:nvPr/>
        </p:nvSpPr>
        <p:spPr>
          <a:xfrm>
            <a:off x="341084" y="5748337"/>
            <a:ext cx="86868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https://github.com/prl-mushr/mushr_rhc/blob/master/mushr_rhc_ros/src/rhcnode.py</a:t>
            </a:r>
            <a:endParaRPr lang="en-US" altLang="ko-KR" dirty="0"/>
          </a:p>
          <a:p>
            <a:pPr algn="l"/>
            <a:r>
              <a:rPr lang="ko-KR" altLang="en-US" dirty="0"/>
              <a:t>https://answers.ros.org/question/191839/node-naming-and-running-rospyinit_node-and-launch-file-nodes/</a:t>
            </a:r>
            <a:endParaRPr lang="en-US" altLang="ko-KR" dirty="0"/>
          </a:p>
          <a:p>
            <a:pPr algn="l"/>
            <a:r>
              <a:rPr lang="en-US" altLang="ko-KR" dirty="0"/>
              <a:t>https://citylock.tistory.com/436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66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start_profile</a:t>
            </a:r>
            <a:r>
              <a:rPr lang="en-US" altLang="ko-KR" dirty="0">
                <a:latin typeface="Tahoma"/>
                <a:ea typeface="굴림"/>
                <a:cs typeface="Tahoma"/>
              </a:rPr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start_profile</a:t>
            </a:r>
            <a:r>
              <a:rPr lang="en-US" altLang="ko-KR" dirty="0">
                <a:cs typeface="Tahoma"/>
              </a:rPr>
              <a:t>(self): #import c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if </a:t>
            </a:r>
            <a:r>
              <a:rPr lang="en-US" altLang="ko-KR" dirty="0" err="1">
                <a:cs typeface="Tahoma"/>
              </a:rPr>
              <a:t>self.do_profile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#profile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경로에 따른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bool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True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라면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self.logger.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warn</a:t>
            </a:r>
            <a:r>
              <a:rPr lang="en-US" altLang="ko-KR" dirty="0">
                <a:cs typeface="Tahoma"/>
              </a:rPr>
              <a:t>("Running with profiling")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프로파일링 상태를 외부 출력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self.pr = </a:t>
            </a:r>
            <a:r>
              <a:rPr lang="en-US" altLang="ko-KR" dirty="0" err="1">
                <a:cs typeface="Tahoma"/>
              </a:rPr>
              <a:t>cProfile.</a:t>
            </a:r>
            <a:r>
              <a:rPr lang="en-US" altLang="ko-KR" dirty="0" err="1">
                <a:solidFill>
                  <a:schemeClr val="accent6"/>
                </a:solidFill>
                <a:cs typeface="Tahoma"/>
              </a:rPr>
              <a:t>Profile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프로파일 선언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enable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프로파일링 데이터 수집 시작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ko-KR" altLang="en-US" sz="5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7A0B9A0-34D0-4404-BCAB-CF740A48C424}"/>
              </a:ext>
            </a:extLst>
          </p:cNvPr>
          <p:cNvSpPr/>
          <p:nvPr/>
        </p:nvSpPr>
        <p:spPr>
          <a:xfrm>
            <a:off x="413657" y="5951637"/>
            <a:ext cx="749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https://github.com/prl-mushr/mushr_rhc/blob/master/mushr_rhc_ros/src/rhcnode.py</a:t>
            </a:r>
            <a:endParaRPr lang="en-US" altLang="ko-KR" dirty="0"/>
          </a:p>
          <a:p>
            <a:pPr algn="l"/>
            <a:r>
              <a:rPr lang="en-US" altLang="ko-KR" dirty="0"/>
              <a:t>https://python-snap7.readthedocs.io/en/latest/util.html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62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end_profile</a:t>
            </a:r>
            <a:r>
              <a:rPr lang="en-US" altLang="ko-KR" dirty="0">
                <a:latin typeface="Tahoma"/>
                <a:ea typeface="굴림"/>
                <a:cs typeface="Tahoma"/>
              </a:rPr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153888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end_profile</a:t>
            </a:r>
            <a:r>
              <a:rPr lang="en-US" altLang="ko-KR" dirty="0">
                <a:cs typeface="Tahoma"/>
              </a:rPr>
              <a:t>(self):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chemeClr val="accent6"/>
                </a:solidFill>
                <a:cs typeface="Tahoma"/>
              </a:rPr>
              <a:t>if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self.do_profile</a:t>
            </a:r>
            <a:r>
              <a:rPr lang="en-US" altLang="ko-KR" dirty="0">
                <a:cs typeface="Tahoma"/>
              </a:rPr>
              <a:t>: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#profile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경로에 따른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bool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값이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True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라면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disable</a:t>
            </a:r>
            <a:r>
              <a:rPr lang="en-US" altLang="ko-KR" dirty="0">
                <a:cs typeface="Tahoma"/>
              </a:rPr>
              <a:t>()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프로파일링 데이터 수집을 중지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#dump_stats(filename)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현재 프로파일의 결과를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filename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씀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</a:t>
            </a:r>
            <a:r>
              <a:rPr lang="en-US" altLang="ko-KR" dirty="0" err="1">
                <a:cs typeface="Tahoma"/>
              </a:rPr>
              <a:t>self.pr.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dump_stats</a:t>
            </a:r>
            <a:r>
              <a:rPr lang="en-US" altLang="ko-KR" dirty="0">
                <a:cs typeface="Tahoma"/>
              </a:rPr>
              <a:t>(</a:t>
            </a:r>
            <a:r>
              <a:rPr lang="en-US" altLang="ko-KR" dirty="0" err="1">
                <a:cs typeface="Tahoma"/>
              </a:rPr>
              <a:t>os.path.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expanduser</a:t>
            </a:r>
            <a:r>
              <a:rPr lang="en-US" altLang="ko-KR" dirty="0">
                <a:cs typeface="Tahoma"/>
              </a:rPr>
              <a:t>("~/</a:t>
            </a:r>
            <a:r>
              <a:rPr lang="en-US" altLang="ko-KR" dirty="0" err="1">
                <a:cs typeface="Tahoma"/>
              </a:rPr>
              <a:t>mushr_rhc_stats.prof</a:t>
            </a:r>
            <a:r>
              <a:rPr lang="en-US" altLang="ko-KR" dirty="0">
                <a:cs typeface="Tahoma"/>
              </a:rPr>
              <a:t>"))</a:t>
            </a:r>
          </a:p>
          <a:p>
            <a:pPr algn="l">
              <a:defRPr/>
            </a:pPr>
            <a:endParaRPr lang="ko-KR" altLang="en-US" sz="5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611C97-0302-42D4-8B86-A013D1692168}"/>
              </a:ext>
            </a:extLst>
          </p:cNvPr>
          <p:cNvSpPr/>
          <p:nvPr/>
        </p:nvSpPr>
        <p:spPr>
          <a:xfrm>
            <a:off x="341085" y="5748337"/>
            <a:ext cx="7493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https://github.com/prl-mushr/mushr_rhc/blob/master/mushr_rhc_ros/src/rhcnode.py</a:t>
            </a:r>
          </a:p>
          <a:p>
            <a:pPr algn="l"/>
            <a:r>
              <a:rPr lang="en-US" altLang="ko-KR" dirty="0"/>
              <a:t>https://docs.python.org/ko/3/library/profile.html</a:t>
            </a:r>
          </a:p>
          <a:p>
            <a:pPr algn="l"/>
            <a:r>
              <a:rPr lang="en-US" altLang="ko-KR" dirty="0"/>
              <a:t>https://python-snap7.readthedocs.io/en/latest/util.html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8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latin typeface="Tahoma"/>
                <a:ea typeface="굴림"/>
                <a:cs typeface="Tahoma"/>
              </a:rPr>
              <a:t>set_inferred_pose</a:t>
            </a:r>
            <a:r>
              <a:rPr lang="en-US" altLang="ko-KR" dirty="0">
                <a:latin typeface="Tahoma"/>
                <a:ea typeface="굴림"/>
                <a:cs typeface="Tahoma"/>
              </a:rPr>
              <a:t>()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1" y="1625347"/>
            <a:ext cx="8051800" cy="110799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500" dirty="0">
              <a:latin typeface="Tahoma"/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accent6"/>
                </a:solidFill>
                <a:cs typeface="Tahoma"/>
              </a:rPr>
              <a:t>def </a:t>
            </a:r>
            <a:r>
              <a:rPr lang="en-US" altLang="ko-KR" dirty="0" err="1">
                <a:solidFill>
                  <a:schemeClr val="accent4"/>
                </a:solidFill>
                <a:cs typeface="Tahoma"/>
              </a:rPr>
              <a:t>set_inferred_pose</a:t>
            </a:r>
            <a:r>
              <a:rPr lang="en-US" altLang="ko-KR" dirty="0">
                <a:cs typeface="Tahoma"/>
              </a:rPr>
              <a:t>(self, </a:t>
            </a:r>
            <a:r>
              <a:rPr lang="en-US" altLang="ko-KR" dirty="0" err="1">
                <a:cs typeface="Tahoma"/>
              </a:rPr>
              <a:t>ip</a:t>
            </a:r>
            <a:r>
              <a:rPr lang="en-US" altLang="ko-KR" dirty="0">
                <a:cs typeface="Tahoma"/>
              </a:rPr>
              <a:t>):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#with :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자원을 획득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사용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, 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반납할 때 사용</a:t>
            </a:r>
            <a:endParaRPr lang="en-US" altLang="ko-KR" dirty="0">
              <a:solidFill>
                <a:srgbClr val="FF0000"/>
              </a:solidFill>
              <a:cs typeface="Tahoma"/>
            </a:endParaRP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with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 err="1">
                <a:cs typeface="Tahoma"/>
              </a:rPr>
              <a:t>self.inferred_pose_lock</a:t>
            </a:r>
            <a:r>
              <a:rPr lang="en-US" altLang="ko-KR" dirty="0">
                <a:cs typeface="Tahoma"/>
              </a:rPr>
              <a:t>:</a:t>
            </a:r>
          </a:p>
          <a:p>
            <a:pPr algn="l">
              <a:defRPr/>
            </a:pPr>
            <a:r>
              <a:rPr lang="en-US" altLang="ko-KR" dirty="0">
                <a:cs typeface="Tahoma"/>
              </a:rPr>
              <a:t>            self._</a:t>
            </a:r>
            <a:r>
              <a:rPr lang="en-US" altLang="ko-KR" dirty="0" err="1">
                <a:cs typeface="Tahoma"/>
              </a:rPr>
              <a:t>inferred_pose</a:t>
            </a:r>
            <a:r>
              <a:rPr lang="en-US" altLang="ko-KR" dirty="0">
                <a:cs typeface="Tahoma"/>
              </a:rPr>
              <a:t> = </a:t>
            </a:r>
            <a:r>
              <a:rPr lang="en-US" altLang="ko-KR" dirty="0" err="1">
                <a:cs typeface="Tahoma"/>
              </a:rPr>
              <a:t>ip</a:t>
            </a:r>
            <a:r>
              <a:rPr lang="en-US" altLang="ko-KR" dirty="0">
                <a:cs typeface="Tahoma"/>
              </a:rPr>
              <a:t>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#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dtype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으로 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x,y,th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값을 가지는 </a:t>
            </a:r>
            <a:r>
              <a:rPr lang="en-US" altLang="ko-KR" dirty="0">
                <a:solidFill>
                  <a:srgbClr val="FF0000"/>
                </a:solidFill>
                <a:cs typeface="Tahoma"/>
              </a:rPr>
              <a:t>_</a:t>
            </a:r>
            <a:r>
              <a:rPr lang="en-US" altLang="ko-KR" dirty="0" err="1">
                <a:solidFill>
                  <a:srgbClr val="FF0000"/>
                </a:solidFill>
                <a:cs typeface="Tahoma"/>
              </a:rPr>
              <a:t>inferrend_pose</a:t>
            </a:r>
            <a:r>
              <a:rPr lang="ko-KR" altLang="en-US" dirty="0">
                <a:solidFill>
                  <a:srgbClr val="FF0000"/>
                </a:solidFill>
                <a:cs typeface="Tahoma"/>
              </a:rPr>
              <a:t>에 설정</a:t>
            </a:r>
            <a:endParaRPr lang="en-US" altLang="ko-KR" dirty="0">
              <a:cs typeface="Tahoma"/>
            </a:endParaRPr>
          </a:p>
          <a:p>
            <a:pPr algn="l">
              <a:defRPr/>
            </a:pPr>
            <a:endParaRPr lang="ko-KR" altLang="en-US" sz="500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rhcnode.py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AA7C971-852E-4EF5-A418-3F19DBFB0EF6}"/>
              </a:ext>
            </a:extLst>
          </p:cNvPr>
          <p:cNvSpPr/>
          <p:nvPr/>
        </p:nvSpPr>
        <p:spPr>
          <a:xfrm>
            <a:off x="355599" y="6145312"/>
            <a:ext cx="749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https://github.com/prl-mushr/mushr_rhc/blob/master/mushr_rhc_ros/src/rhcnode.py</a:t>
            </a:r>
          </a:p>
        </p:txBody>
      </p:sp>
    </p:spTree>
    <p:extLst>
      <p:ext uri="{BB962C8B-B14F-4D97-AF65-F5344CB8AC3E}">
        <p14:creationId xmlns:p14="http://schemas.microsoft.com/office/powerpoint/2010/main" val="288377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1811</Words>
  <Application>Microsoft Office PowerPoint</Application>
  <PresentationFormat>화면 슬라이드 쇼(4:3)</PresentationFormat>
  <Paragraphs>329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맑은 고딕</vt:lpstr>
      <vt:lpstr>Arial</vt:lpstr>
      <vt:lpstr>Franklin Gothic Medium</vt:lpstr>
      <vt:lpstr>Tahoma</vt:lpstr>
      <vt:lpstr>Times New Roman</vt:lpstr>
      <vt:lpstr>Wingdings</vt:lpstr>
      <vt:lpstr>1_디자인 사용자 지정</vt:lpstr>
      <vt:lpstr>자율주행 자동차 해커톤 RHC, 하드웨어</vt:lpstr>
      <vt:lpstr>Outline</vt:lpstr>
      <vt:lpstr>rhcnode.py</vt:lpstr>
      <vt:lpstr>rhcnode.py</vt:lpstr>
      <vt:lpstr>rhcnode.py</vt:lpstr>
      <vt:lpstr>rhcnode.py</vt:lpstr>
      <vt:lpstr>rhcnode.py</vt:lpstr>
      <vt:lpstr>rhcnode.py</vt:lpstr>
      <vt:lpstr>rhcnode.py</vt:lpstr>
      <vt:lpstr>rhcnode.py</vt:lpstr>
      <vt:lpstr>rhcnode.py</vt:lpstr>
      <vt:lpstr>tl.yaml</vt:lpstr>
      <vt:lpstr>rhcnode-(2)</vt:lpstr>
      <vt:lpstr>rhcnode.py</vt:lpstr>
      <vt:lpstr>rhcnode.py</vt:lpstr>
      <vt:lpstr>AckermannDriveStamped 구성</vt:lpstr>
      <vt:lpstr>rhcnode.py</vt:lpstr>
      <vt:lpstr>rhcnode.py</vt:lpstr>
      <vt:lpstr>rhcnode.py</vt:lpstr>
      <vt:lpstr>rhcnode.py</vt:lpstr>
      <vt:lpstr>RHCnode.py</vt:lpstr>
      <vt:lpstr>RHCnode.py</vt:lpstr>
      <vt:lpstr>RHCnode.py</vt:lpstr>
      <vt:lpstr>RHCnode.py</vt:lpstr>
      <vt:lpstr>Rviz상에서 하드웨어 형상 변경</vt:lpstr>
      <vt:lpstr>mushr_ydlidar.urdf.xacro</vt:lpstr>
      <vt:lpstr>mushr_ydlidar.urdf.xacro z축 변경</vt:lpstr>
      <vt:lpstr>mushr_nano.urdf.xacro 카메라</vt:lpstr>
      <vt:lpstr>mushr_base_nano.urdf.xacro (1)</vt:lpstr>
      <vt:lpstr>mushr_base_nano.urdf.xacro (2)</vt:lpstr>
      <vt:lpstr>최종 3D modeling 수정본 </vt:lpstr>
      <vt:lpstr>참고문헌</vt:lpstr>
    </vt:vector>
  </TitlesOfParts>
  <Manager/>
  <Company>영남대학교 대학원 정보통신공학과 차세대 네트워킹 연구실 (YNU-ANTL)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user</cp:lastModifiedBy>
  <cp:revision>2263</cp:revision>
  <cp:lastPrinted>2021-02-05T02:35:21Z</cp:lastPrinted>
  <dcterms:created xsi:type="dcterms:W3CDTF">2001-05-02T14:02:58Z</dcterms:created>
  <dcterms:modified xsi:type="dcterms:W3CDTF">2021-02-09T07:00:36Z</dcterms:modified>
  <cp:version>1000.0000.01</cp:version>
</cp:coreProperties>
</file>