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1" r:id="rId4"/>
    <p:sldId id="27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296" r:id="rId37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000FF"/>
    <a:srgbClr val="FFFF00"/>
    <a:srgbClr val="FC9F24"/>
    <a:srgbClr val="FF00FF"/>
    <a:srgbClr val="993300"/>
    <a:srgbClr val="FC9804"/>
    <a:srgbClr val="C48E5F"/>
    <a:srgbClr val="F9F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4633" autoAdjust="0"/>
  </p:normalViewPr>
  <p:slideViewPr>
    <p:cSldViewPr snapToGrid="0">
      <p:cViewPr varScale="1">
        <p:scale>
          <a:sx n="97" d="100"/>
          <a:sy n="97" d="100"/>
        </p:scale>
        <p:origin x="2358" y="8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39"/>
        <p:guide pos="3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59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008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n_particles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입자 수</a:t>
            </a:r>
            <a:endParaRPr lang="en-US" altLang="ko-KR" dirty="0" smtClean="0"/>
          </a:p>
          <a:p>
            <a:r>
              <a:rPr lang="en-US" altLang="ko-KR" dirty="0" smtClean="0"/>
              <a:t>[:,2] = </a:t>
            </a:r>
            <a:r>
              <a:rPr lang="ko-KR" altLang="en-US" dirty="0" smtClean="0"/>
              <a:t>전체 배열에서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의 세번째 요소를 뜻함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함수의 주석에서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총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입자의 수는 일정하다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라고 언급함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9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9BBB59"/>
                </a:solidFill>
              </a:rPr>
              <a:t>Mean of circular quantities</a:t>
            </a:r>
            <a:r>
              <a:rPr lang="ko-KR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baseline="0" dirty="0" smtClean="0">
                <a:solidFill>
                  <a:schemeClr val="tx1"/>
                </a:solidFill>
              </a:rPr>
              <a:t>: </a:t>
            </a:r>
            <a:r>
              <a:rPr lang="ko-KR" altLang="en-US" baseline="0" dirty="0" smtClean="0">
                <a:solidFill>
                  <a:schemeClr val="tx1"/>
                </a:solidFill>
              </a:rPr>
              <a:t>순환 수량 평균</a:t>
            </a:r>
            <a:endParaRPr lang="ko-KR" altLang="en-US" dirty="0" smtClean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45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기능은 동일한 노드의 인스턴스를 여러 개 사용하고 해당 인스턴스의 실제 이름을 상관하지 않을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0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cs typeface="Tahoma"/>
              </a:rPr>
              <a:t>permissible : </a:t>
            </a:r>
            <a:r>
              <a:rPr lang="ko-KR" altLang="en-US" dirty="0" smtClean="0">
                <a:cs typeface="Tahoma"/>
              </a:rPr>
              <a:t>허용되는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60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cs typeface="Tahoma"/>
              </a:rPr>
              <a:t>permissible : </a:t>
            </a:r>
            <a:r>
              <a:rPr lang="ko-KR" altLang="en-US" dirty="0" smtClean="0">
                <a:cs typeface="Tahoma"/>
              </a:rPr>
              <a:t>허용되는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1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04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82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7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735782" y="6633885"/>
            <a:ext cx="34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  <a:p>
            <a:pPr algn="r">
              <a:defRPr/>
            </a:pP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yu07na06@ynu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/>
                <a:ea typeface="맑은 고딕"/>
              </a:rPr>
              <a:t>자율주행 자동차 </a:t>
            </a:r>
            <a:r>
              <a:rPr lang="ko-KR" altLang="en-US" dirty="0" err="1">
                <a:latin typeface="맑은 고딕"/>
                <a:ea typeface="맑은 고딕"/>
              </a:rPr>
              <a:t>해커톤</a:t>
            </a:r>
            <a:r>
              <a:rPr lang="en-US" altLang="ko-KR" dirty="0">
                <a:latin typeface="맑은 고딕"/>
                <a:ea typeface="맑은 고딕"/>
              </a:rPr>
              <a:t/>
            </a:r>
            <a:br>
              <a:rPr lang="en-US" altLang="ko-KR" dirty="0">
                <a:latin typeface="맑은 고딕"/>
                <a:ea typeface="맑은 고딕"/>
              </a:rPr>
            </a:br>
            <a:r>
              <a:rPr lang="en-US" altLang="ko-KR" dirty="0" smtClean="0">
                <a:latin typeface="맑은 고딕"/>
                <a:ea typeface="맑은 고딕"/>
              </a:rPr>
              <a:t>PF, </a:t>
            </a:r>
            <a:r>
              <a:rPr lang="ko-KR" altLang="en-US" dirty="0" smtClean="0">
                <a:latin typeface="맑은 고딕"/>
                <a:ea typeface="맑은 고딕"/>
              </a:rPr>
              <a:t>하드웨어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>
                <a:solidFill>
                  <a:srgbClr val="990000"/>
                </a:solidFill>
              </a:rPr>
              <a:t>YU-ANTL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 dirty="0"/>
              <a:t>February </a:t>
            </a:r>
            <a:r>
              <a:rPr lang="en-US" altLang="ko-KR" sz="1800" dirty="0" smtClean="0"/>
              <a:t>10 </a:t>
            </a:r>
            <a:r>
              <a:rPr lang="en-US" altLang="ko-KR" sz="1800" dirty="0"/>
              <a:t>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Dept. of Information &amp; Comm.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__(6)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378565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global localization</a:t>
            </a:r>
            <a:r>
              <a:rPr lang="ko-KR" altLang="en-US" sz="1600" b="1" dirty="0">
                <a:solidFill>
                  <a:srgbClr val="FF0000"/>
                </a:solidFill>
              </a:rPr>
              <a:t>을 위한</a:t>
            </a:r>
            <a:r>
              <a:rPr lang="en-US" altLang="ko-KR" sz="1600" b="1" dirty="0">
                <a:solidFill>
                  <a:srgbClr val="FF0000"/>
                </a:solidFill>
              </a:rPr>
              <a:t> Parameters/flags/vars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self.global_localize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False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 global localization </a:t>
            </a:r>
            <a:r>
              <a:rPr lang="ko-KR" altLang="en-US" sz="1600" b="1" dirty="0">
                <a:solidFill>
                  <a:srgbClr val="FF0000"/>
                </a:solidFill>
              </a:rPr>
              <a:t>수행 유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무</a:t>
            </a:r>
            <a:endParaRPr lang="en-US" altLang="ko-KR" sz="1600" b="1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self.global_suspend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False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중단 유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무</a:t>
            </a:r>
            <a:r>
              <a:rPr lang="en-US" altLang="ko-KR" sz="1600" b="1" dirty="0">
                <a:solidFill>
                  <a:srgbClr val="FF0000"/>
                </a:solidFill>
              </a:rPr>
              <a:t>?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self.ents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None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self.ents_sum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0.0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self.noisy_cnt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0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분할 할 영역의 수</a:t>
            </a:r>
            <a:r>
              <a:rPr lang="en-US" altLang="ko-KR" sz="1600" b="1" dirty="0">
                <a:solidFill>
                  <a:srgbClr val="FF0000"/>
                </a:solidFill>
              </a:rPr>
              <a:t>, Simulation: 25, Real: 5.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NUM_REGIONS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25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regional localization</a:t>
            </a:r>
            <a:r>
              <a:rPr lang="ko-KR" altLang="en-US" sz="1600" b="1" dirty="0">
                <a:solidFill>
                  <a:srgbClr val="FF0000"/>
                </a:solidFill>
              </a:rPr>
              <a:t>을 위한 업데이트 수</a:t>
            </a:r>
            <a:r>
              <a:rPr lang="en-US" altLang="ko-KR" sz="1600" b="1" dirty="0">
                <a:solidFill>
                  <a:srgbClr val="FF0000"/>
                </a:solidFill>
              </a:rPr>
              <a:t>. Simulation 5, Real: 3.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REGIONAL_ROUNDS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5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self.regions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[]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self.click_mode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True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self.debug_mode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False</a:t>
            </a:r>
          </a:p>
          <a:p>
            <a:pPr algn="just"/>
            <a:r>
              <a:rPr lang="en-US" altLang="ko-KR" sz="1600" dirty="0">
                <a:solidFill>
                  <a:schemeClr val="accent6"/>
                </a:solidFill>
              </a:rPr>
              <a:t>        if </a:t>
            </a:r>
            <a:r>
              <a:rPr lang="en-US" altLang="ko-KR" sz="1600" dirty="0" err="1"/>
              <a:t>self.debug_mode</a:t>
            </a:r>
            <a:r>
              <a:rPr lang="en-US" altLang="ko-KR" sz="1600" dirty="0"/>
              <a:t>: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self.global_localize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True  </a:t>
            </a:r>
            <a:r>
              <a:rPr lang="en-US" altLang="ko-KR" sz="1600" b="1" dirty="0">
                <a:solidFill>
                  <a:srgbClr val="FF0000"/>
                </a:solidFill>
              </a:rPr>
              <a:t># global localization</a:t>
            </a:r>
            <a:r>
              <a:rPr lang="ko-KR" altLang="en-US" sz="1600" b="1" dirty="0">
                <a:solidFill>
                  <a:srgbClr val="FF0000"/>
                </a:solidFill>
              </a:rPr>
              <a:t>을 수행하고 있을 때</a:t>
            </a:r>
          </a:p>
        </p:txBody>
      </p:sp>
    </p:spTree>
    <p:extLst>
      <p:ext uri="{BB962C8B-B14F-4D97-AF65-F5344CB8AC3E}">
        <p14:creationId xmlns:p14="http://schemas.microsoft.com/office/powerpoint/2010/main" val="244639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__(7)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329320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영역 미리 계산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각 </a:t>
            </a:r>
            <a:r>
              <a:rPr lang="ko-KR" altLang="en-US" sz="1600" b="1" dirty="0" err="1">
                <a:solidFill>
                  <a:srgbClr val="FF0000"/>
                </a:solidFill>
              </a:rPr>
              <a:t>지역은지도에서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x, y </a:t>
            </a:r>
            <a:r>
              <a:rPr lang="ko-KR" altLang="en-US" sz="1600" b="1" dirty="0">
                <a:solidFill>
                  <a:srgbClr val="FF0000"/>
                </a:solidFill>
              </a:rPr>
              <a:t>인덱스 배열로 표시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region_size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accent4"/>
                </a:solidFill>
              </a:rPr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self.permissible_x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NUM_REGIONS</a:t>
            </a:r>
            <a:endParaRPr lang="en-US" altLang="ko-KR" sz="1600" dirty="0">
              <a:solidFill>
                <a:schemeClr val="accent6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인덱스값을</a:t>
            </a:r>
            <a:r>
              <a:rPr lang="ko-KR" altLang="en-US" sz="1600" b="1" dirty="0">
                <a:solidFill>
                  <a:srgbClr val="FF0000"/>
                </a:solidFill>
              </a:rPr>
              <a:t> 내림차순 정렬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즉 </a:t>
            </a:r>
            <a:r>
              <a:rPr lang="en-US" altLang="ko-KR" sz="1600" b="1" dirty="0">
                <a:solidFill>
                  <a:srgbClr val="FF0000"/>
                </a:solidFill>
              </a:rPr>
              <a:t>y </a:t>
            </a:r>
            <a:r>
              <a:rPr lang="ko-KR" altLang="en-US" sz="1600" b="1" dirty="0">
                <a:solidFill>
                  <a:srgbClr val="FF0000"/>
                </a:solidFill>
              </a:rPr>
              <a:t>값이 큰 순서대로 인덱스 반환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argsort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self.permissible_y</a:t>
            </a:r>
            <a:r>
              <a:rPr lang="en-US" altLang="ko-KR" sz="1600" dirty="0"/>
              <a:t>)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_px, _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self.permissible_x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], </a:t>
            </a:r>
            <a:r>
              <a:rPr lang="en-US" altLang="ko-KR" sz="1600" dirty="0" err="1"/>
              <a:t>self.permissible_y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chemeClr val="accent6"/>
                </a:solidFill>
              </a:rPr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in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4"/>
                </a:solidFill>
              </a:rPr>
              <a:t>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NUM_REGIONS</a:t>
            </a:r>
            <a:r>
              <a:rPr lang="en-US" altLang="ko-KR" sz="1600" dirty="0"/>
              <a:t>):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self.regions.</a:t>
            </a:r>
            <a:r>
              <a:rPr lang="en-US" altLang="ko-KR" sz="1600" dirty="0" err="1">
                <a:solidFill>
                  <a:schemeClr val="accent4"/>
                </a:solidFill>
              </a:rPr>
              <a:t>append</a:t>
            </a:r>
            <a:r>
              <a:rPr lang="en-US" altLang="ko-KR" sz="1600" dirty="0"/>
              <a:t>(</a:t>
            </a:r>
          </a:p>
          <a:p>
            <a:pPr algn="just"/>
            <a:r>
              <a:rPr lang="en-US" altLang="ko-KR" sz="1600" dirty="0"/>
              <a:t>                (</a:t>
            </a:r>
          </a:p>
          <a:p>
            <a:pPr algn="just"/>
            <a:r>
              <a:rPr lang="en-US" altLang="ko-KR" sz="1600" dirty="0"/>
              <a:t>                    _px[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*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region_size</a:t>
            </a:r>
            <a:r>
              <a:rPr lang="en-US" altLang="ko-KR" sz="1600" dirty="0"/>
              <a:t> :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+ 1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1"/>
                </a:solidFill>
              </a:rPr>
              <a:t>*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region_size</a:t>
            </a:r>
            <a:r>
              <a:rPr lang="en-US" altLang="ko-KR" sz="1600" dirty="0"/>
              <a:t>],</a:t>
            </a:r>
          </a:p>
          <a:p>
            <a:pPr algn="just"/>
            <a:r>
              <a:rPr lang="en-US" altLang="ko-KR" sz="1600" dirty="0"/>
              <a:t>                    _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*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region_size</a:t>
            </a:r>
            <a:r>
              <a:rPr lang="en-US" altLang="ko-KR" sz="1600" dirty="0"/>
              <a:t> :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+ 1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1"/>
                </a:solidFill>
              </a:rPr>
              <a:t>*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region_size</a:t>
            </a:r>
            <a:r>
              <a:rPr lang="en-US" altLang="ko-KR" sz="1600" dirty="0"/>
              <a:t>],</a:t>
            </a:r>
          </a:p>
          <a:p>
            <a:pPr algn="just"/>
            <a:r>
              <a:rPr lang="en-US" altLang="ko-KR" sz="1600" dirty="0"/>
              <a:t>                )</a:t>
            </a:r>
          </a:p>
          <a:p>
            <a:pPr algn="just"/>
            <a:r>
              <a:rPr lang="en-US" altLang="ko-KR" sz="1600" dirty="0"/>
              <a:t>            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7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__(8)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378565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# three different reactions to click on </a:t>
            </a:r>
            <a:r>
              <a:rPr lang="en-US" altLang="ko-KR" sz="1600" b="1" dirty="0" err="1">
                <a:solidFill>
                  <a:schemeClr val="bg1">
                    <a:lumMod val="50000"/>
                  </a:schemeClr>
                </a:solidFill>
              </a:rPr>
              <a:t>rviz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self.click_sub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Subscriber</a:t>
            </a:r>
            <a:r>
              <a:rPr lang="en-US" altLang="ko-KR" sz="1600" dirty="0"/>
              <a:t>(</a:t>
            </a:r>
          </a:p>
          <a:p>
            <a:pPr algn="just"/>
            <a:r>
              <a:rPr lang="en-US" altLang="ko-KR" sz="1600" dirty="0"/>
              <a:t>            "/</a:t>
            </a:r>
            <a:r>
              <a:rPr lang="en-US" altLang="ko-KR" sz="1600" dirty="0" err="1"/>
              <a:t>initialpose</a:t>
            </a:r>
            <a:r>
              <a:rPr lang="en-US" altLang="ko-KR" sz="1600" dirty="0"/>
              <a:t>", </a:t>
            </a:r>
            <a:r>
              <a:rPr lang="en-US" altLang="ko-KR" sz="1600" b="1" dirty="0">
                <a:solidFill>
                  <a:srgbClr val="FF0000"/>
                </a:solidFill>
              </a:rPr>
              <a:t># Subscribe '/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initialpose</a:t>
            </a:r>
            <a:r>
              <a:rPr lang="en-US" altLang="ko-KR" sz="1600" b="1" dirty="0">
                <a:solidFill>
                  <a:srgbClr val="FF0000"/>
                </a:solidFill>
              </a:rPr>
              <a:t>' topic.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>
                <a:solidFill>
                  <a:schemeClr val="accent6"/>
                </a:solidFill>
              </a:rPr>
              <a:t>PoseWithCovarianceStamped</a:t>
            </a:r>
            <a:r>
              <a:rPr lang="en-US" altLang="ko-KR" sz="1600" dirty="0"/>
              <a:t>,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self.clicked_pose_cb</a:t>
            </a:r>
            <a:r>
              <a:rPr lang="en-US" altLang="ko-KR" sz="1600" dirty="0"/>
              <a:t>,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queue_size</a:t>
            </a:r>
            <a:r>
              <a:rPr lang="en-US" altLang="ko-KR" sz="1600" dirty="0">
                <a:solidFill>
                  <a:schemeClr val="accent1"/>
                </a:solidFill>
              </a:rPr>
              <a:t>=1</a:t>
            </a:r>
            <a:r>
              <a:rPr lang="en-US" altLang="ko-KR" sz="1600" dirty="0"/>
              <a:t>,</a:t>
            </a:r>
          </a:p>
          <a:p>
            <a:pPr algn="just"/>
            <a:r>
              <a:rPr lang="en-US" altLang="ko-KR" sz="1600" dirty="0"/>
              <a:t>        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self.init_sub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Subscriber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subscribe '/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initialpose</a:t>
            </a:r>
            <a:r>
              <a:rPr lang="en-US" altLang="ko-KR" sz="1600" b="1" dirty="0">
                <a:solidFill>
                  <a:srgbClr val="FF0000"/>
                </a:solidFill>
              </a:rPr>
              <a:t>' topic.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"/</a:t>
            </a:r>
            <a:r>
              <a:rPr lang="en-US" altLang="ko-KR" sz="1600" dirty="0" err="1"/>
              <a:t>initialpose</a:t>
            </a:r>
            <a:r>
              <a:rPr lang="en-US" altLang="ko-KR" sz="1600" dirty="0"/>
              <a:t>", </a:t>
            </a:r>
            <a:r>
              <a:rPr lang="en-US" altLang="ko-KR" sz="1600" dirty="0" err="1">
                <a:solidFill>
                  <a:schemeClr val="accent6"/>
                </a:solidFill>
              </a:rPr>
              <a:t>PoseWithCovarianceStamped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self.reinit_cb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queue_size</a:t>
            </a:r>
            <a:r>
              <a:rPr lang="en-US" altLang="ko-KR" sz="1600" dirty="0">
                <a:solidFill>
                  <a:schemeClr val="accent1"/>
                </a:solidFill>
              </a:rPr>
              <a:t>=1</a:t>
            </a:r>
          </a:p>
          <a:p>
            <a:pPr algn="just"/>
            <a:r>
              <a:rPr lang="en-US" altLang="ko-KR" sz="1600" dirty="0"/>
              <a:t>        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#scan_topic</a:t>
            </a:r>
            <a:r>
              <a:rPr lang="ko-KR" altLang="en-US" sz="1600" b="1" dirty="0">
                <a:solidFill>
                  <a:srgbClr val="FF0000"/>
                </a:solidFill>
              </a:rPr>
              <a:t>에서 발행하는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LaserScan</a:t>
            </a:r>
            <a:r>
              <a:rPr lang="en-US" altLang="ko-KR" sz="1600" b="1" dirty="0">
                <a:solidFill>
                  <a:srgbClr val="FF0000"/>
                </a:solidFill>
              </a:rPr>
              <a:t> msg waiting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4"/>
                </a:solidFill>
              </a:rPr>
              <a:t>wait_for_message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scan_topic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accent6"/>
                </a:solidFill>
              </a:rPr>
              <a:t>LaserScan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chemeClr val="accent4"/>
                </a:solidFill>
              </a:rPr>
              <a:t>print</a:t>
            </a:r>
            <a:r>
              <a:rPr lang="en-US" altLang="ko-KR" sz="1600" dirty="0"/>
              <a:t>("Initialization complete")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set_particles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4006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set_particles</a:t>
            </a:r>
            <a:r>
              <a:rPr lang="en-US" altLang="ko-KR" dirty="0">
                <a:cs typeface="Tahoma"/>
              </a:rPr>
              <a:t>(self, region</a:t>
            </a:r>
            <a:r>
              <a:rPr lang="en-US" altLang="ko-KR" dirty="0" smtClean="0">
                <a:cs typeface="Tahoma"/>
              </a:rPr>
              <a:t>):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#particles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설정하는 함수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0000FF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       “””</a:t>
            </a:r>
            <a:r>
              <a:rPr lang="en-US" altLang="ko-KR" dirty="0" err="1" smtClean="0">
                <a:solidFill>
                  <a:srgbClr val="0000FF"/>
                </a:solidFill>
                <a:cs typeface="Tahoma"/>
              </a:rPr>
              <a:t>global_loca</a:t>
            </a:r>
            <a:r>
              <a:rPr lang="en-US" altLang="ko-KR" dirty="0" err="1" smtClean="0">
                <a:solidFill>
                  <a:srgbClr val="0000FF"/>
                </a:solidFill>
                <a:cs typeface="Tahoma"/>
              </a:rPr>
              <a:t>lization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()</a:t>
            </a:r>
            <a:r>
              <a:rPr lang="ko-KR" altLang="en-US" dirty="0" smtClean="0">
                <a:solidFill>
                  <a:srgbClr val="0000FF"/>
                </a:solidFill>
                <a:cs typeface="Tahoma"/>
              </a:rPr>
              <a:t>함수에 의해 실행되는 함수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”””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self.state_lock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=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threading.Lock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()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self.state_lock.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acquire</a:t>
            </a:r>
            <a:r>
              <a:rPr lang="en-US" altLang="ko-KR" dirty="0" smtClean="0">
                <a:cs typeface="Tahoma"/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해당 스레드만 공유 데이터에 접근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permissible_x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permissible_y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region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#map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의 영역 위치 좌표 가지고 오기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x,y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      #assert :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조건이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가 아니면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AsserError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를 발생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permissible_x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의 길이가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particles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의 전체 행의 개수보다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크거나 같다면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True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assert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len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permissible_x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&gt;=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 smtClean="0">
                <a:cs typeface="Tahoma"/>
              </a:rPr>
              <a:t>]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#shape[0]: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행의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개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수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, shape[1]: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열의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개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sz="500" dirty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39971" y="6049833"/>
            <a:ext cx="86846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github.com/prl-mushr/mushr_pf/blob/master/src/mushr_pf/particle_filter.py</a:t>
            </a:r>
          </a:p>
          <a:p>
            <a:pPr algn="l"/>
            <a:r>
              <a:rPr lang="ko-KR" altLang="en-US" sz="900" dirty="0"/>
              <a:t>https://velog.io/@kho5420/Python-Thread-and-Lock-%EC%93%B0%EB%A0%88%EB%93%9C%EC%99%80-%EB%9D%BD</a:t>
            </a:r>
          </a:p>
          <a:p>
            <a:pPr algn="l"/>
            <a:r>
              <a:rPr lang="en-US" altLang="ko-KR" sz="900" dirty="0"/>
              <a:t>https://wikidocs.net/21050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2221230" y="1712595"/>
            <a:ext cx="560070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32810" y="2786980"/>
            <a:ext cx="560070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1178" b="83348"/>
          <a:stretch/>
        </p:blipFill>
        <p:spPr>
          <a:xfrm>
            <a:off x="2769663" y="4653343"/>
            <a:ext cx="3789998" cy="797813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689537" y="4316902"/>
            <a:ext cx="272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global_localization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8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set_particles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304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cs typeface="Tahoma"/>
              </a:rPr>
              <a:t>= 4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각 위치에서 회전이 다른 입자 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0070C0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cs typeface="Tahoma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허용 가능한 상태에 대한 샘플 간격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permissible_step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angle_step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*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len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permissible_x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/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 smtClean="0">
                <a:cs typeface="Tahoma"/>
              </a:rPr>
              <a:t>]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사용할 수 있는 상태의 인덱스들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      #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numpy.arrange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(start, stop, step)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indices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 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arange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>
                <a:cs typeface="Tahoma"/>
              </a:rPr>
              <a:t>,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len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permissible_x</a:t>
            </a:r>
            <a:r>
              <a:rPr lang="en-US" altLang="ko-KR" dirty="0">
                <a:cs typeface="Tahoma"/>
              </a:rPr>
              <a:t>), </a:t>
            </a:r>
            <a:r>
              <a:rPr lang="en-US" altLang="ko-KR" dirty="0" err="1">
                <a:cs typeface="Tahoma"/>
              </a:rPr>
              <a:t>permissible_step</a:t>
            </a:r>
            <a:r>
              <a:rPr lang="en-US" altLang="ko-KR" dirty="0">
                <a:cs typeface="Tahoma"/>
              </a:rPr>
              <a:t>)[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: (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>
                <a:cs typeface="Tahoma"/>
              </a:rPr>
              <a:t>]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/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사용할 수 있는 상태의 인덱스 개수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smtClean="0">
                <a:cs typeface="Tahoma"/>
              </a:rPr>
              <a:t>]</a:t>
            </a: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새로운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particles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을 위한 대리 변수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 </a:t>
            </a:r>
            <a:r>
              <a:rPr lang="en-US" altLang="ko-KR" dirty="0">
                <a:cs typeface="Tahoma"/>
              </a:rPr>
              <a:t>= </a:t>
            </a:r>
            <a:r>
              <a:rPr lang="en-US" altLang="ko-KR" dirty="0" err="1">
                <a:cs typeface="Tahoma"/>
              </a:rPr>
              <a:t>np.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zeros</a:t>
            </a:r>
            <a:r>
              <a:rPr lang="en-US" altLang="ko-KR" dirty="0">
                <a:cs typeface="Tahoma"/>
              </a:rPr>
              <a:t>((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>
                <a:cs typeface="Tahoma"/>
              </a:rPr>
              <a:t>],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3</a:t>
            </a:r>
            <a:r>
              <a:rPr lang="en-US" altLang="ko-KR" dirty="0" smtClean="0">
                <a:cs typeface="Tahoma"/>
              </a:rPr>
              <a:t>))</a:t>
            </a:r>
          </a:p>
          <a:p>
            <a:pPr algn="l">
              <a:defRPr/>
            </a:pPr>
            <a:endParaRPr lang="en-US" altLang="ko-KR" sz="500" dirty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22217" y="5995516"/>
            <a:ext cx="8684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https://</a:t>
            </a:r>
            <a:r>
              <a:rPr lang="en-US" altLang="ko-KR" sz="1200" dirty="0" smtClean="0"/>
              <a:t>github.com/prl-mushr/mushr_pf/blob/master/src/mushr_pf/particle_filter.py</a:t>
            </a:r>
          </a:p>
          <a:p>
            <a:pPr algn="l"/>
            <a:r>
              <a:rPr lang="ko-KR" altLang="en-US" sz="1200" dirty="0"/>
              <a:t>https://velog.io/@kho5420/Python-Thread-and-Lock-%EC%93%B0%EB%A0%88%EB%93%9C%EC%99%80-%</a:t>
            </a:r>
            <a:r>
              <a:rPr lang="ko-KR" altLang="en-US" sz="1200" dirty="0" smtClean="0"/>
              <a:t>EB%9D%BD</a:t>
            </a:r>
          </a:p>
        </p:txBody>
      </p:sp>
    </p:spTree>
    <p:extLst>
      <p:ext uri="{BB962C8B-B14F-4D97-AF65-F5344CB8AC3E}">
        <p14:creationId xmlns:p14="http://schemas.microsoft.com/office/powerpoint/2010/main" val="30853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set_particles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(3)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61610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dirty="0" smtClean="0">
                <a:cs typeface="Tahoma"/>
              </a:rPr>
              <a:t>        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허용 가능한 상태를 반복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</a:t>
            </a:r>
            <a:r>
              <a:rPr lang="en-US" altLang="ko-KR" dirty="0" smtClean="0">
                <a:solidFill>
                  <a:schemeClr val="accent6"/>
                </a:solidFill>
                <a:cs typeface="Tahoma"/>
              </a:rPr>
              <a:t> for </a:t>
            </a:r>
            <a:r>
              <a:rPr lang="en-US" altLang="ko-KR" dirty="0" err="1" smtClean="0">
                <a:cs typeface="Tahoma"/>
              </a:rPr>
              <a:t>i</a:t>
            </a:r>
            <a:r>
              <a:rPr lang="en-US" altLang="ko-KR" dirty="0" smtClean="0">
                <a:cs typeface="Tahoma"/>
              </a:rPr>
              <a:t> in range(</a:t>
            </a:r>
            <a:r>
              <a:rPr lang="en-US" altLang="ko-KR" dirty="0" err="1" smtClean="0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):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#4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번 반복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idx_start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i</a:t>
            </a:r>
            <a:r>
              <a:rPr lang="en-US" altLang="ko-KR" dirty="0" smtClean="0">
                <a:cs typeface="Tahoma"/>
              </a:rPr>
              <a:t> * (</a:t>
            </a:r>
            <a:r>
              <a:rPr lang="en-US" altLang="ko-KR" dirty="0" err="1" smtClean="0">
                <a:cs typeface="Tahoma"/>
              </a:rPr>
              <a:t>self.particles.shape</a:t>
            </a:r>
            <a:r>
              <a:rPr lang="en-US" altLang="ko-KR" dirty="0" smtClean="0">
                <a:cs typeface="Tahoma"/>
              </a:rPr>
              <a:t>[0] / </a:t>
            </a:r>
            <a:r>
              <a:rPr lang="en-US" altLang="ko-KR" dirty="0" err="1" smtClean="0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)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idx_end</a:t>
            </a:r>
            <a:r>
              <a:rPr lang="en-US" altLang="ko-KR" dirty="0" smtClean="0">
                <a:cs typeface="Tahoma"/>
              </a:rPr>
              <a:t> = (</a:t>
            </a:r>
            <a:r>
              <a:rPr lang="en-US" altLang="ko-KR" dirty="0" err="1" smtClean="0">
                <a:cs typeface="Tahoma"/>
              </a:rPr>
              <a:t>i</a:t>
            </a:r>
            <a:r>
              <a:rPr lang="en-US" altLang="ko-KR" dirty="0" smtClean="0">
                <a:cs typeface="Tahoma"/>
              </a:rPr>
              <a:t> + 1) * (</a:t>
            </a:r>
            <a:r>
              <a:rPr lang="en-US" altLang="ko-KR" dirty="0" err="1" smtClean="0">
                <a:cs typeface="Tahoma"/>
              </a:rPr>
              <a:t>self.particles.shape</a:t>
            </a:r>
            <a:r>
              <a:rPr lang="en-US" altLang="ko-KR" dirty="0" smtClean="0">
                <a:cs typeface="Tahoma"/>
              </a:rPr>
              <a:t>[0] / </a:t>
            </a:r>
            <a:r>
              <a:rPr lang="en-US" altLang="ko-KR" dirty="0" err="1" smtClean="0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[</a:t>
            </a:r>
            <a:r>
              <a:rPr lang="en-US" altLang="ko-KR" dirty="0" err="1" smtClean="0">
                <a:cs typeface="Tahoma"/>
              </a:rPr>
              <a:t>idx_start:idx_end</a:t>
            </a:r>
            <a:r>
              <a:rPr lang="en-US" altLang="ko-KR" dirty="0" smtClean="0">
                <a:cs typeface="Tahoma"/>
              </a:rPr>
              <a:t>, 0] = </a:t>
            </a:r>
            <a:r>
              <a:rPr lang="en-US" altLang="ko-KR" dirty="0" err="1" smtClean="0">
                <a:cs typeface="Tahoma"/>
              </a:rPr>
              <a:t>permissible_y</a:t>
            </a:r>
            <a:r>
              <a:rPr lang="en-US" altLang="ko-KR" dirty="0" smtClean="0">
                <a:cs typeface="Tahoma"/>
              </a:rPr>
              <a:t>[indices]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[</a:t>
            </a:r>
            <a:r>
              <a:rPr lang="en-US" altLang="ko-KR" dirty="0" err="1" smtClean="0">
                <a:cs typeface="Tahoma"/>
              </a:rPr>
              <a:t>idx_start:idx_end</a:t>
            </a:r>
            <a:r>
              <a:rPr lang="en-US" altLang="ko-KR" dirty="0" smtClean="0">
                <a:cs typeface="Tahoma"/>
              </a:rPr>
              <a:t>, 1] = </a:t>
            </a:r>
            <a:r>
              <a:rPr lang="en-US" altLang="ko-KR" dirty="0" err="1" smtClean="0">
                <a:cs typeface="Tahoma"/>
              </a:rPr>
              <a:t>permissible_x</a:t>
            </a:r>
            <a:r>
              <a:rPr lang="en-US" altLang="ko-KR" dirty="0" smtClean="0">
                <a:cs typeface="Tahoma"/>
              </a:rPr>
              <a:t>[indices]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[</a:t>
            </a:r>
            <a:r>
              <a:rPr lang="en-US" altLang="ko-KR" dirty="0" err="1" smtClean="0">
                <a:cs typeface="Tahoma"/>
              </a:rPr>
              <a:t>idx_start:idx_end</a:t>
            </a:r>
            <a:r>
              <a:rPr lang="en-US" altLang="ko-KR" dirty="0" smtClean="0">
                <a:cs typeface="Tahoma"/>
              </a:rPr>
              <a:t>, 2] = </a:t>
            </a:r>
            <a:r>
              <a:rPr lang="en-US" altLang="ko-KR" dirty="0" err="1" smtClean="0">
                <a:cs typeface="Tahoma"/>
              </a:rPr>
              <a:t>i</a:t>
            </a:r>
            <a:r>
              <a:rPr lang="en-US" altLang="ko-KR" dirty="0" smtClean="0">
                <a:cs typeface="Tahoma"/>
              </a:rPr>
              <a:t> * (2 * </a:t>
            </a:r>
            <a:r>
              <a:rPr lang="en-US" altLang="ko-KR" dirty="0" err="1" smtClean="0">
                <a:cs typeface="Tahoma"/>
              </a:rPr>
              <a:t>np.pi</a:t>
            </a:r>
            <a:r>
              <a:rPr lang="en-US" altLang="ko-KR" dirty="0" smtClean="0">
                <a:cs typeface="Tahoma"/>
              </a:rPr>
              <a:t> / </a:t>
            </a:r>
            <a:r>
              <a:rPr lang="en-US" altLang="ko-KR" dirty="0" err="1" smtClean="0">
                <a:cs typeface="Tahoma"/>
              </a:rPr>
              <a:t>angle_step</a:t>
            </a:r>
            <a:r>
              <a:rPr lang="en-US" altLang="ko-KR" dirty="0" smtClean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map_to_world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() :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지도에서 픽셀 위치 배열을 월드 위치로 변환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utils.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map_to_world</a:t>
            </a:r>
            <a:r>
              <a:rPr lang="en-US" altLang="ko-KR" dirty="0" smtClean="0">
                <a:cs typeface="Tahoma"/>
              </a:rPr>
              <a:t>(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, </a:t>
            </a:r>
            <a:r>
              <a:rPr lang="en-US" altLang="ko-KR" dirty="0" err="1" smtClean="0">
                <a:cs typeface="Tahoma"/>
              </a:rPr>
              <a:t>self.map_info</a:t>
            </a:r>
            <a:r>
              <a:rPr lang="en-US" altLang="ko-KR" dirty="0" smtClean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sz="500" dirty="0" smtClean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37457" y="6229024"/>
            <a:ext cx="8349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https://github.com/prl-mushr/mushr_pf/blob/master/src/mushr_pf/particle_filter.py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94" y="2092738"/>
            <a:ext cx="1768906" cy="133227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24942" y="2805044"/>
            <a:ext cx="1733994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10006" y="3117850"/>
            <a:ext cx="571019" cy="149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set_particles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(3) (continue)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37457" y="6083639"/>
            <a:ext cx="83493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github.com/prl-mushr/mushr_pf/blob/master/src/mushr_pf/particle_filter.py</a:t>
            </a:r>
          </a:p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github.com/prl-mushr/mushr_pf/blob/master/src/mushr_pf/utils.py</a:t>
            </a:r>
          </a:p>
          <a:p>
            <a:pPr algn="l"/>
            <a:r>
              <a:rPr lang="en-US" altLang="ko-KR" sz="900" dirty="0"/>
              <a:t>http://docs.ros.org/en/kinetic/api/nav_msgs/html/msg/MapMetaData.html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848524"/>
            <a:ext cx="5101011" cy="423511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47850" y="1521698"/>
            <a:ext cx="2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utils.py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/>
          <p:cNvCxnSpPr>
            <a:endCxn id="10" idx="1"/>
          </p:cNvCxnSpPr>
          <p:nvPr/>
        </p:nvCxnSpPr>
        <p:spPr>
          <a:xfrm>
            <a:off x="3400148" y="3368325"/>
            <a:ext cx="1639012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9160" y="3368325"/>
            <a:ext cx="1908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quaternion</a:t>
            </a:r>
            <a:r>
              <a:rPr lang="ko-KR" altLang="en-US" dirty="0" smtClean="0">
                <a:solidFill>
                  <a:srgbClr val="FF0000"/>
                </a:solidFill>
              </a:rPr>
              <a:t> 메시지를 </a:t>
            </a:r>
            <a:r>
              <a:rPr lang="en-US" altLang="ko-KR" dirty="0" smtClean="0">
                <a:solidFill>
                  <a:srgbClr val="FF0000"/>
                </a:solidFill>
              </a:rPr>
              <a:t>yaw</a:t>
            </a:r>
            <a:r>
              <a:rPr lang="ko-KR" altLang="en-US" dirty="0" smtClean="0">
                <a:solidFill>
                  <a:srgbClr val="FF0000"/>
                </a:solidFill>
              </a:rPr>
              <a:t> 각도로 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156" y="197849"/>
            <a:ext cx="2261120" cy="1982299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590409" y="1542594"/>
            <a:ext cx="514905" cy="467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set_particles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(4)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175432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입자 및 가중치 재설정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self.particles</a:t>
            </a:r>
            <a:r>
              <a:rPr lang="en-US" altLang="ko-KR" dirty="0" smtClean="0">
                <a:cs typeface="Tahoma"/>
              </a:rPr>
              <a:t>[:, :] </a:t>
            </a:r>
            <a:r>
              <a:rPr lang="en-US" altLang="ko-KR" dirty="0" smtClean="0">
                <a:solidFill>
                  <a:srgbClr val="0070C0"/>
                </a:solidFill>
                <a:cs typeface="Tahoma"/>
              </a:rPr>
              <a:t>=</a:t>
            </a:r>
            <a:r>
              <a:rPr lang="en-US" altLang="ko-KR" dirty="0" smtClean="0">
                <a:cs typeface="Tahoma"/>
              </a:rPr>
              <a:t> </a:t>
            </a:r>
            <a:r>
              <a:rPr lang="en-US" altLang="ko-KR" dirty="0" err="1" smtClean="0">
                <a:cs typeface="Tahoma"/>
              </a:rPr>
              <a:t>permissible_states</a:t>
            </a:r>
            <a:r>
              <a:rPr lang="en-US" altLang="ko-KR" dirty="0" smtClean="0">
                <a:cs typeface="Tahoma"/>
              </a:rPr>
              <a:t>[:, :]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self.weights</a:t>
            </a:r>
            <a:r>
              <a:rPr lang="en-US" altLang="ko-KR" dirty="0" smtClean="0">
                <a:cs typeface="Tahoma"/>
              </a:rPr>
              <a:t>[:] </a:t>
            </a:r>
            <a:r>
              <a:rPr lang="en-US" altLang="ko-KR" dirty="0" smtClean="0">
                <a:solidFill>
                  <a:srgbClr val="0070C0"/>
                </a:solidFill>
                <a:cs typeface="Tahoma"/>
              </a:rPr>
              <a:t>= 1.0 / </a:t>
            </a:r>
            <a:r>
              <a:rPr lang="en-US" altLang="ko-KR" dirty="0" err="1" smtClean="0">
                <a:cs typeface="Tahoma"/>
              </a:rPr>
              <a:t>self.particles.shape</a:t>
            </a:r>
            <a:r>
              <a:rPr lang="en-US" altLang="ko-KR" dirty="0" smtClean="0">
                <a:cs typeface="Tahoma"/>
              </a:rPr>
              <a:t>[</a:t>
            </a:r>
            <a:r>
              <a:rPr lang="en-US" altLang="ko-KR" dirty="0" smtClean="0">
                <a:solidFill>
                  <a:srgbClr val="0070C0"/>
                </a:solidFill>
                <a:cs typeface="Tahoma"/>
              </a:rPr>
              <a:t>0</a:t>
            </a:r>
            <a:r>
              <a:rPr lang="en-US" altLang="ko-KR" dirty="0" smtClean="0">
                <a:cs typeface="Tahoma"/>
              </a:rPr>
              <a:t>]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가중치를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particles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의 행의 개수로 나눔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publish_particles</a:t>
            </a:r>
            <a:r>
              <a:rPr lang="en-US" altLang="ko-KR" dirty="0" smtClean="0">
                <a:cs typeface="Tahoma"/>
              </a:rPr>
              <a:t>(</a:t>
            </a:r>
            <a:r>
              <a:rPr lang="en-US" altLang="ko-KR" dirty="0" err="1" smtClean="0">
                <a:cs typeface="Tahoma"/>
              </a:rPr>
              <a:t>self.particles</a:t>
            </a:r>
            <a:r>
              <a:rPr lang="en-US" altLang="ko-KR" dirty="0" smtClean="0">
                <a:cs typeface="Tahoma"/>
              </a:rPr>
              <a:t>)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 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입자의 위치 배열을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게시</a:t>
            </a:r>
            <a:endParaRPr lang="en-US" altLang="ko-KR" dirty="0" smtClean="0">
              <a:cs typeface="Tahoma"/>
            </a:endParaRP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self.state_lock.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release</a:t>
            </a:r>
            <a:r>
              <a:rPr lang="en-US" altLang="ko-KR" dirty="0" smtClean="0">
                <a:cs typeface="Tahoma"/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다른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</a:rPr>
              <a:t>쓰레드에서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 공유 데이터 접근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sz="500" dirty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37457" y="6229024"/>
            <a:ext cx="8349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https://github.com/prl-mushr/mushr_pf/blob/master/src/mushr_pf/particle_filter.py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47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publish_particles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40065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publish_particles</a:t>
            </a:r>
            <a:r>
              <a:rPr lang="en-US" altLang="ko-KR" dirty="0">
                <a:cs typeface="Tahoma"/>
              </a:rPr>
              <a:t>(self, particles</a:t>
            </a:r>
            <a:r>
              <a:rPr lang="en-US" altLang="ko-KR" dirty="0" smtClean="0">
                <a:cs typeface="Tahoma"/>
              </a:rPr>
              <a:t>):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#particles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의 위치와 방향을 게시하기 위한 함수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      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“””visualize(), </a:t>
            </a:r>
            <a:r>
              <a:rPr lang="en-US" altLang="ko-KR" dirty="0" err="1" smtClean="0">
                <a:solidFill>
                  <a:srgbClr val="0000FF"/>
                </a:solidFill>
                <a:cs typeface="Tahoma"/>
              </a:rPr>
              <a:t>set_particles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() </a:t>
            </a:r>
            <a:r>
              <a:rPr lang="ko-KR" altLang="en-US" dirty="0" smtClean="0">
                <a:solidFill>
                  <a:srgbClr val="0000FF"/>
                </a:solidFill>
                <a:cs typeface="Tahoma"/>
              </a:rPr>
              <a:t>함수에 의해 실행되는 함수</a:t>
            </a:r>
            <a:r>
              <a:rPr lang="en-US" altLang="ko-KR" dirty="0" smtClean="0">
                <a:solidFill>
                  <a:srgbClr val="0000FF"/>
                </a:solidFill>
                <a:cs typeface="Tahoma"/>
              </a:rPr>
              <a:t>“””</a:t>
            </a:r>
          </a:p>
          <a:p>
            <a:pPr algn="l">
              <a:defRPr/>
            </a:pPr>
            <a:endParaRPr lang="en-US" altLang="ko-KR" dirty="0">
              <a:solidFill>
                <a:srgbClr val="0000FF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from geometry_msgs.msg </a:t>
            </a:r>
            <a:r>
              <a:rPr lang="en-US" altLang="ko-KR" dirty="0" smtClean="0">
                <a:solidFill>
                  <a:srgbClr val="FF0000"/>
                </a:solidFill>
              </a:rPr>
              <a:t> import </a:t>
            </a:r>
            <a:r>
              <a:rPr lang="en-US" altLang="ko-KR" dirty="0" err="1" smtClean="0">
                <a:solidFill>
                  <a:srgbClr val="FF0000"/>
                </a:solidFill>
              </a:rPr>
              <a:t>PoseArray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      #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geometry_msgs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: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자동차의 초기 위치를 시뮬레이터로 보내기 위함</a:t>
            </a:r>
            <a:endParaRPr lang="en-US" altLang="ko-KR" dirty="0">
              <a:solidFill>
                <a:srgbClr val="0000FF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smtClean="0">
                <a:cs typeface="Tahoma"/>
              </a:rPr>
              <a:t>pa </a:t>
            </a:r>
            <a:r>
              <a:rPr lang="en-US" altLang="ko-KR" dirty="0">
                <a:cs typeface="Tahoma"/>
              </a:rPr>
              <a:t>=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PoseArray</a:t>
            </a:r>
            <a:r>
              <a:rPr lang="en-US" altLang="ko-KR" dirty="0" smtClean="0">
                <a:cs typeface="Tahoma"/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위치와 방향에 대한 메시지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pa.header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utils.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make_header</a:t>
            </a:r>
            <a:r>
              <a:rPr lang="en-US" altLang="ko-KR" dirty="0" smtClean="0">
                <a:cs typeface="Tahoma"/>
              </a:rPr>
              <a:t>("map")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지도의 좌표 프레임을 헤더로 생성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pa.poses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utils.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particles_to_poses</a:t>
            </a:r>
            <a:r>
              <a:rPr lang="en-US" altLang="ko-KR" dirty="0" smtClean="0">
                <a:cs typeface="Tahoma"/>
              </a:rPr>
              <a:t>(particles)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#particles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을 위치 메시지로 변환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self.particle_pub.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>
                <a:cs typeface="Tahoma"/>
              </a:rPr>
              <a:t>(pa</a:t>
            </a:r>
            <a:r>
              <a:rPr lang="en-US" altLang="ko-KR" dirty="0" smtClean="0">
                <a:cs typeface="Tahoma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위치와 방향에 대한 메시지 게시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sz="500" dirty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55213" y="6093174"/>
            <a:ext cx="83493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github.com/prl-mushr/mushr_pf/blob/master/src/mushr_pf/particle_filter.py</a:t>
            </a:r>
          </a:p>
          <a:p>
            <a:pPr algn="l"/>
            <a:r>
              <a:rPr lang="ko-KR" altLang="en-US" sz="900" dirty="0"/>
              <a:t>http://docs.ros.org/en/melodic/api/geometry_msgs/html/msg/PoseArray.html</a:t>
            </a:r>
            <a:endParaRPr lang="en-US" altLang="ko-KR" sz="900" dirty="0"/>
          </a:p>
          <a:p>
            <a:pPr algn="l"/>
            <a:r>
              <a:rPr lang="en-US" altLang="ko-KR" sz="900" dirty="0"/>
              <a:t>https://github.com/prl-mushr/mushr_pf/blob/master/src/mushr_pf/utils.py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96" y="4076029"/>
            <a:ext cx="3384652" cy="2023499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" y="4072342"/>
            <a:ext cx="4100994" cy="202945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41431" y="6057662"/>
            <a:ext cx="84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utils.py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 smtClean="0"/>
              <a:t>geometry_msgs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PoseArray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4867"/>
            <a:ext cx="5430838" cy="3431266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5600" y="5978398"/>
            <a:ext cx="642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http://</a:t>
            </a:r>
            <a:r>
              <a:rPr lang="ko-KR" altLang="en-US" dirty="0" smtClean="0"/>
              <a:t>docs.ros.org/en/melodic/api/geometry_msgs/html/msg/PoseArray.html</a:t>
            </a:r>
            <a:endParaRPr lang="en-US" altLang="ko-KR" dirty="0" smtClean="0"/>
          </a:p>
          <a:p>
            <a:pPr algn="l"/>
            <a:r>
              <a:rPr lang="en-US" altLang="ko-KR" dirty="0"/>
              <a:t>http://docs.ros.org/en/melodic/api/geometry_msgs/html/msg/Pose.html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75" y="2616200"/>
            <a:ext cx="4812120" cy="3088968"/>
          </a:xfrm>
          <a:prstGeom prst="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2235200" y="4160684"/>
            <a:ext cx="1612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81328" y="4216598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위치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방향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47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lang="en-US" altLang="ko-KR" dirty="0" smtClean="0">
                <a:latin typeface="Tahoma"/>
                <a:ea typeface="맑은 고딕"/>
                <a:cs typeface="Tahoma"/>
              </a:rPr>
              <a:t>particle_filter.py</a:t>
            </a:r>
            <a:endParaRPr kumimoji="0" lang="en-US" altLang="ko-KR" sz="2400" b="1" i="0" u="none" strike="noStrike" kern="1200" cap="none" spc="0" normalizeH="0" baseline="0" dirty="0" smtClean="0">
              <a:solidFill>
                <a:srgbClr val="993300"/>
              </a:solidFill>
              <a:latin typeface="Tahoma"/>
              <a:ea typeface="맑은 고딕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63"/>
            <a:ext cx="8229600" cy="501650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expected_pose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57201" y="1396747"/>
                <a:ext cx="8051800" cy="175432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endParaRPr lang="en-US" altLang="ko-KR" sz="500" dirty="0">
                  <a:latin typeface="Tahoma"/>
                </a:endParaRPr>
              </a:p>
              <a:p>
                <a:pPr algn="l">
                  <a:defRPr/>
                </a:pPr>
                <a:r>
                  <a:rPr lang="en-US" altLang="ko-KR" dirty="0" err="1">
                    <a:solidFill>
                      <a:schemeClr val="accent6"/>
                    </a:solidFill>
                    <a:cs typeface="Tahoma"/>
                  </a:rPr>
                  <a:t>def</a:t>
                </a:r>
                <a:r>
                  <a:rPr lang="en-US" altLang="ko-KR" dirty="0">
                    <a:solidFill>
                      <a:schemeClr val="accent6"/>
                    </a:solidFill>
                    <a:cs typeface="Tahoma"/>
                  </a:rPr>
                  <a:t> </a:t>
                </a:r>
                <a:r>
                  <a:rPr lang="en-US" altLang="ko-KR" dirty="0" err="1">
                    <a:solidFill>
                      <a:schemeClr val="accent4"/>
                    </a:solidFill>
                    <a:cs typeface="Tahoma"/>
                  </a:rPr>
                  <a:t>expected_pose</a:t>
                </a:r>
                <a:r>
                  <a:rPr lang="en-US" altLang="ko-KR" dirty="0">
                    <a:cs typeface="Tahoma"/>
                  </a:rPr>
                  <a:t>(self</a:t>
                </a:r>
                <a:r>
                  <a:rPr lang="en-US" altLang="ko-KR" dirty="0" smtClean="0">
                    <a:cs typeface="Tahoma"/>
                  </a:rPr>
                  <a:t>):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예상 위치와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𝜃</m:t>
                    </m:r>
                  </m:oMath>
                </a14:m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를 반환하는 함수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        </a:t>
                </a:r>
                <a:r>
                  <a:rPr lang="en-US" altLang="ko-KR" dirty="0" smtClean="0">
                    <a:solidFill>
                      <a:srgbClr val="0000FF"/>
                    </a:solidFill>
                    <a:cs typeface="Tahoma"/>
                  </a:rPr>
                  <a:t>“””visualize()</a:t>
                </a:r>
                <a:r>
                  <a:rPr lang="ko-KR" altLang="en-US" dirty="0" smtClean="0">
                    <a:solidFill>
                      <a:srgbClr val="0000FF"/>
                    </a:solidFill>
                    <a:cs typeface="Tahoma"/>
                  </a:rPr>
                  <a:t>함수에 의해 실행되는 함수</a:t>
                </a:r>
                <a:r>
                  <a:rPr lang="en-US" altLang="ko-KR" dirty="0" smtClean="0">
                    <a:solidFill>
                      <a:srgbClr val="0000FF"/>
                    </a:solidFill>
                    <a:cs typeface="Tahoma"/>
                  </a:rPr>
                  <a:t>“””</a:t>
                </a:r>
              </a:p>
              <a:p>
                <a:pPr algn="l">
                  <a:defRPr/>
                </a:pPr>
                <a:endParaRPr lang="en-US" altLang="ko-KR" dirty="0" smtClean="0">
                  <a:solidFill>
                    <a:srgbClr val="0000FF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배열 전체에서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row(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행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;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가로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)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의 세번째 </a:t>
                </a:r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열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[:,2]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을 각각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cos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을 취함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cosines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=</a:t>
                </a:r>
                <a:r>
                  <a:rPr lang="en-US" altLang="ko-KR" dirty="0">
                    <a:cs typeface="Tahoma"/>
                  </a:rPr>
                  <a:t> </a:t>
                </a:r>
                <a:r>
                  <a:rPr lang="en-US" altLang="ko-KR" dirty="0" err="1">
                    <a:cs typeface="Tahoma"/>
                  </a:rPr>
                  <a:t>np.</a:t>
                </a:r>
                <a:r>
                  <a:rPr lang="en-US" altLang="ko-KR" dirty="0" err="1">
                    <a:solidFill>
                      <a:schemeClr val="accent4"/>
                    </a:solidFill>
                    <a:cs typeface="Tahoma"/>
                  </a:rPr>
                  <a:t>cos</a:t>
                </a:r>
                <a:r>
                  <a:rPr lang="en-US" altLang="ko-KR" dirty="0">
                    <a:cs typeface="Tahoma"/>
                  </a:rPr>
                  <a:t>(</a:t>
                </a:r>
                <a:r>
                  <a:rPr lang="en-US" altLang="ko-KR" dirty="0" err="1">
                    <a:cs typeface="Tahoma"/>
                  </a:rPr>
                  <a:t>self.particles</a:t>
                </a:r>
                <a:r>
                  <a:rPr lang="en-US" altLang="ko-KR" dirty="0"/>
                  <a:t>[:,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dirty="0" smtClean="0"/>
                  <a:t>]</a:t>
                </a:r>
                <a:r>
                  <a:rPr lang="en-US" altLang="ko-KR" dirty="0" smtClean="0">
                    <a:cs typeface="Tahoma"/>
                  </a:rPr>
                  <a:t>)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#n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개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       #</a:t>
                </a:r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배열 전체에서 </a:t>
                </a: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row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(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행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;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가로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)</a:t>
                </a:r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의 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세번째 열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[:,</a:t>
                </a: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2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]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을 각각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sin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을 취함</a:t>
                </a:r>
                <a:endParaRPr lang="en-US" altLang="ko-KR" dirty="0" smtClean="0"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sines </a:t>
                </a:r>
                <a:r>
                  <a:rPr lang="en-US" altLang="ko-KR" dirty="0" smtClean="0">
                    <a:solidFill>
                      <a:srgbClr val="0070C0"/>
                    </a:solidFill>
                    <a:cs typeface="Tahoma"/>
                  </a:rPr>
                  <a:t>=</a:t>
                </a:r>
                <a:r>
                  <a:rPr lang="en-US" altLang="ko-KR" dirty="0" smtClean="0">
                    <a:cs typeface="Tahoma"/>
                  </a:rPr>
                  <a:t> </a:t>
                </a:r>
                <a:r>
                  <a:rPr lang="en-US" altLang="ko-KR" dirty="0" err="1" smtClean="0">
                    <a:cs typeface="Tahoma"/>
                  </a:rPr>
                  <a:t>np.</a:t>
                </a:r>
                <a:r>
                  <a:rPr lang="en-US" altLang="ko-KR" dirty="0" err="1" smtClean="0">
                    <a:solidFill>
                      <a:schemeClr val="accent4"/>
                    </a:solidFill>
                    <a:cs typeface="Tahoma"/>
                  </a:rPr>
                  <a:t>sin</a:t>
                </a:r>
                <a:r>
                  <a:rPr lang="en-US" altLang="ko-KR" dirty="0" smtClean="0">
                    <a:cs typeface="Tahoma"/>
                  </a:rPr>
                  <a:t>(</a:t>
                </a:r>
                <a:r>
                  <a:rPr lang="en-US" altLang="ko-KR" dirty="0" err="1" smtClean="0">
                    <a:cs typeface="Tahoma"/>
                  </a:rPr>
                  <a:t>self.particles</a:t>
                </a:r>
                <a:r>
                  <a:rPr lang="en-US" altLang="ko-KR" dirty="0" smtClean="0">
                    <a:cs typeface="Tahoma"/>
                  </a:rPr>
                  <a:t>[:, </a:t>
                </a:r>
                <a:r>
                  <a:rPr lang="en-US" altLang="ko-KR" dirty="0" smtClean="0">
                    <a:solidFill>
                      <a:srgbClr val="0070C0"/>
                    </a:solidFill>
                    <a:cs typeface="Tahoma"/>
                  </a:rPr>
                  <a:t>2</a:t>
                </a:r>
                <a:r>
                  <a:rPr lang="en-US" altLang="ko-KR" dirty="0" smtClean="0">
                    <a:cs typeface="Tahoma"/>
                  </a:rPr>
                  <a:t>])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#n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개</a:t>
                </a:r>
                <a:endParaRPr lang="en-US" altLang="ko-KR" dirty="0">
                  <a:cs typeface="Tahoma"/>
                </a:endParaRPr>
              </a:p>
              <a:p>
                <a:pPr algn="l">
                  <a:defRPr/>
                </a:pPr>
                <a:endParaRPr lang="en-US" altLang="ko-KR" sz="500" dirty="0" smtClean="0">
                  <a:solidFill>
                    <a:srgbClr val="FF0000"/>
                  </a:solidFill>
                  <a:cs typeface="Tahoma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396747"/>
                <a:ext cx="8051800" cy="1754326"/>
              </a:xfrm>
              <a:prstGeom prst="rect">
                <a:avLst/>
              </a:prstGeom>
              <a:blipFill>
                <a:blip r:embed="rId3"/>
                <a:stretch>
                  <a:fillRect l="-15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08429" y="5756278"/>
            <a:ext cx="83493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github.com/prl-mushr/mushr_pf/blob/master/src/mushr_pf/particle_filter.py</a:t>
            </a:r>
          </a:p>
          <a:p>
            <a:pPr algn="l"/>
            <a:r>
              <a:rPr lang="en-US" altLang="ko-KR" sz="900" dirty="0" smtClean="0"/>
              <a:t>https</a:t>
            </a:r>
            <a:r>
              <a:rPr lang="en-US" altLang="ko-KR" sz="900" dirty="0"/>
              <a:t>://</a:t>
            </a:r>
            <a:r>
              <a:rPr lang="en-US" altLang="ko-KR" sz="900" dirty="0" smtClean="0"/>
              <a:t>github.com/prl-mushr/mushr_pf/blob/master/launch/ParticleFilter.launch</a:t>
            </a:r>
          </a:p>
          <a:p>
            <a:pPr algn="l"/>
            <a:r>
              <a:rPr lang="en-US" altLang="ko-KR" sz="900" dirty="0"/>
              <a:t>http://taewan.kim/post/numpy_cheat_sheet</a:t>
            </a:r>
            <a:r>
              <a:rPr lang="en-US" altLang="ko-KR" sz="900" dirty="0" smtClean="0"/>
              <a:t>/</a:t>
            </a:r>
          </a:p>
          <a:p>
            <a:pPr algn="l"/>
            <a:r>
              <a:rPr lang="en-US" altLang="ko-KR" sz="900" dirty="0"/>
              <a:t>https://m.blog.naver.com/PostView.nhn?blogId=shwotjd14&amp;logNo=221435180635&amp;categoryNo=0&amp;proxyReferer=https:%</a:t>
            </a:r>
            <a:r>
              <a:rPr lang="en-US" altLang="ko-KR" sz="900" dirty="0" smtClean="0"/>
              <a:t>2F%2Fwww.google.com%2F</a:t>
            </a:r>
          </a:p>
          <a:p>
            <a:pPr algn="l"/>
            <a:r>
              <a:rPr lang="en-US" altLang="ko-KR" sz="900" dirty="0"/>
              <a:t>https://firework-ham.tistory.com/33</a:t>
            </a:r>
            <a:endParaRPr lang="ko-KR" altLang="en-US" sz="9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73107" y="3925008"/>
            <a:ext cx="4778373" cy="667822"/>
            <a:chOff x="457199" y="4207340"/>
            <a:chExt cx="4778373" cy="667822"/>
          </a:xfrm>
        </p:grpSpPr>
        <p:sp>
          <p:nvSpPr>
            <p:cNvPr id="21" name="직사각형 20"/>
            <p:cNvSpPr/>
            <p:nvPr/>
          </p:nvSpPr>
          <p:spPr>
            <a:xfrm>
              <a:off x="457199" y="4207340"/>
              <a:ext cx="4778373" cy="667822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11171" y="4257774"/>
              <a:ext cx="4578354" cy="563165"/>
              <a:chOff x="4082142" y="1359629"/>
              <a:chExt cx="4578354" cy="56316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/>
              <a:srcRect r="3091" b="7700"/>
              <a:stretch/>
            </p:blipFill>
            <p:spPr>
              <a:xfrm>
                <a:off x="4082143" y="1606297"/>
                <a:ext cx="4578353" cy="31649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2142" y="1359629"/>
                <a:ext cx="2962275" cy="314325"/>
              </a:xfrm>
              <a:prstGeom prst="rect">
                <a:avLst/>
              </a:prstGeom>
            </p:spPr>
          </p:pic>
        </p:grp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970" y="2078490"/>
            <a:ext cx="1764802" cy="1641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73106" y="3637111"/>
            <a:ext cx="2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__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__()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40382" y="3964372"/>
            <a:ext cx="314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N_PARTICLES = </a:t>
            </a:r>
            <a:r>
              <a:rPr lang="en-US" altLang="ko-KR" dirty="0" err="1" smtClean="0">
                <a:solidFill>
                  <a:srgbClr val="00B050"/>
                </a:solidFill>
              </a:rPr>
              <a:t>n_particles</a:t>
            </a:r>
            <a:r>
              <a:rPr lang="en-US" altLang="ko-KR" dirty="0" smtClean="0">
                <a:solidFill>
                  <a:srgbClr val="00B050"/>
                </a:solidFill>
              </a:rPr>
              <a:t> = n</a:t>
            </a:r>
            <a:r>
              <a:rPr lang="ko-KR" altLang="en-US" dirty="0" smtClean="0">
                <a:solidFill>
                  <a:srgbClr val="00B050"/>
                </a:solidFill>
              </a:rPr>
              <a:t>개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351465" y="4379159"/>
            <a:ext cx="346078" cy="857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83754" y="4255652"/>
            <a:ext cx="1702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solidFill>
                  <a:srgbClr val="00B050"/>
                </a:solidFill>
              </a:rPr>
              <a:t>praticles</a:t>
            </a:r>
            <a:r>
              <a:rPr lang="en-US" altLang="ko-KR" dirty="0" smtClean="0">
                <a:solidFill>
                  <a:srgbClr val="00B050"/>
                </a:solidFill>
              </a:rPr>
              <a:t> = [[0,0,0],</a:t>
            </a:r>
          </a:p>
          <a:p>
            <a:pPr algn="l"/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              [0,0,0],</a:t>
            </a:r>
          </a:p>
          <a:p>
            <a:pPr algn="l"/>
            <a:r>
              <a:rPr lang="en-US" altLang="ko-KR" dirty="0" smtClean="0">
                <a:solidFill>
                  <a:srgbClr val="00B050"/>
                </a:solidFill>
              </a:rPr>
              <a:t>                   … ,</a:t>
            </a:r>
          </a:p>
          <a:p>
            <a:pPr algn="l"/>
            <a:r>
              <a:rPr lang="en-US" altLang="ko-KR" dirty="0" smtClean="0">
                <a:solidFill>
                  <a:srgbClr val="00B050"/>
                </a:solidFill>
              </a:rPr>
              <a:t>                 [0,0,0]]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6" name="오른쪽 중괄호 35"/>
          <p:cNvSpPr/>
          <p:nvPr/>
        </p:nvSpPr>
        <p:spPr>
          <a:xfrm>
            <a:off x="7384946" y="4344937"/>
            <a:ext cx="282810" cy="804000"/>
          </a:xfrm>
          <a:prstGeom prst="rightBrace">
            <a:avLst>
              <a:gd name="adj1" fmla="val 287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82043" y="4575739"/>
            <a:ext cx="54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2345" y="4578816"/>
            <a:ext cx="107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B050"/>
                </a:solidFill>
              </a:rPr>
              <a:t>(nx3) </a:t>
            </a:r>
            <a:r>
              <a:rPr lang="ko-KR" altLang="en-US" b="1" dirty="0" smtClean="0">
                <a:solidFill>
                  <a:srgbClr val="00B050"/>
                </a:solidFill>
              </a:rPr>
              <a:t>행렬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225558" y="4531589"/>
            <a:ext cx="87775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342627" y="2371058"/>
            <a:ext cx="428625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311799" y="2606615"/>
            <a:ext cx="428625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5351465" y="4079415"/>
            <a:ext cx="346078" cy="857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63"/>
            <a:ext cx="8229600" cy="501650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expected_pose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57201" y="1396747"/>
                <a:ext cx="8051800" cy="351525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endParaRPr lang="en-US" altLang="ko-KR" sz="500" dirty="0" smtClean="0"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        #dot() : 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내적 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𝜃</m:t>
                    </m:r>
                    <m:r>
                      <a:rPr lang="en-US" altLang="ko-KR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r>
                      <a:rPr lang="en-US" altLang="ko-KR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𝑎𝑡𝑎𝑛</m:t>
                    </m:r>
                    <m:r>
                      <a:rPr lang="en-US" altLang="ko-KR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2</m:t>
                    </m:r>
                    <m:d>
                      <m:dPr>
                        <m:ctrlP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dPr>
                      <m:e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𝑦</m:t>
                        </m:r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,</m:t>
                        </m:r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𝑥</m:t>
                        </m:r>
                      </m:e>
                    </m:d>
                    <m:r>
                      <a:rPr lang="en-US" altLang="ko-KR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=</m:t>
                    </m:r>
                    <m:func>
                      <m:funcPr>
                        <m:ctrlP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5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500" b="0" dirty="0" smtClean="0">
                    <a:solidFill>
                      <a:srgbClr val="FF0000"/>
                    </a:solidFill>
                    <a:cs typeface="Tahoma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5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</m:ctrlPr>
                          </m:fPr>
                          <m:num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𝑠𝑖𝑛𝑒𝑠</m:t>
                            </m:r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 ∙ </m:t>
                            </m:r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𝑤𝑒𝑖𝑔h𝑡𝑠</m:t>
                            </m:r>
                          </m:num>
                          <m:den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𝑐𝑜𝑠𝑖𝑛𝑒𝑠</m:t>
                            </m:r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 ∙ </m:t>
                            </m:r>
                            <m:r>
                              <a:rPr lang="en-US" altLang="ko-KR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/>
                              </a:rPr>
                              <m:t>𝑤𝑒𝑖𝑔h𝑡𝑠</m:t>
                            </m:r>
                          </m:den>
                        </m:f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500" b="0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sz="1500" dirty="0" smtClean="0">
                    <a:cs typeface="Tahoma"/>
                  </a:rPr>
                  <a:t>       </a:t>
                </a:r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#</a:t>
                </a:r>
                <a:r>
                  <a:rPr lang="en-US" altLang="ko-KR" sz="1500" dirty="0" err="1" smtClean="0">
                    <a:solidFill>
                      <a:srgbClr val="FF0000"/>
                    </a:solidFill>
                    <a:cs typeface="Tahoma"/>
                  </a:rPr>
                  <a:t>arctan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의 </a:t>
                </a:r>
                <a:r>
                  <a:rPr lang="ko-KR" altLang="en-US" sz="1500" dirty="0" err="1" smtClean="0">
                    <a:solidFill>
                      <a:srgbClr val="FF0000"/>
                    </a:solidFill>
                    <a:cs typeface="Tahoma"/>
                  </a:rPr>
                  <a:t>출력범위는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Pr>
                      <m:num>
                        <m:r>
                          <a:rPr lang="ko-KR" alt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𝜋</m:t>
                        </m:r>
                      </m:num>
                      <m:den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,</a:t>
                </a:r>
                <a:r>
                  <a:rPr lang="en-US" altLang="ko-KR" sz="1500" dirty="0">
                    <a:solidFill>
                      <a:srgbClr val="FF0000"/>
                    </a:solidFill>
                    <a:cs typeface="Tahom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</m:ctrlPr>
                      </m:fPr>
                      <m:num>
                        <m:r>
                          <a:rPr lang="ko-KR" alt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𝜋</m:t>
                        </m:r>
                      </m:num>
                      <m:den>
                        <m:r>
                          <a:rPr lang="en-US" altLang="ko-K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] , arctan2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의 </a:t>
                </a:r>
                <a:r>
                  <a:rPr lang="ko-KR" altLang="en-US" sz="1500" dirty="0" err="1" smtClean="0">
                    <a:solidFill>
                      <a:srgbClr val="FF0000"/>
                    </a:solidFill>
                    <a:cs typeface="Tahoma"/>
                  </a:rPr>
                  <a:t>출력범위는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[-</a:t>
                </a:r>
                <a:r>
                  <a:rPr lang="ko-KR" altLang="en-US" sz="1500" dirty="0">
                    <a:solidFill>
                      <a:srgbClr val="FF0000"/>
                    </a:solidFill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𝜋</m:t>
                    </m:r>
                  </m:oMath>
                </a14:m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𝜋</m:t>
                    </m:r>
                  </m:oMath>
                </a14:m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]</a:t>
                </a:r>
              </a:p>
              <a:p>
                <a:pPr algn="l">
                  <a:defRPr/>
                </a:pPr>
                <a:r>
                  <a:rPr lang="en-US" altLang="ko-KR" sz="1500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      #cos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과 </a:t>
                </a:r>
                <a:r>
                  <a:rPr lang="en-US" altLang="ko-KR" sz="1500" dirty="0" smtClean="0">
                    <a:solidFill>
                      <a:srgbClr val="FF0000"/>
                    </a:solidFill>
                    <a:cs typeface="Tahoma"/>
                  </a:rPr>
                  <a:t>sin</a:t>
                </a:r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의 평균을 사용하여 평균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𝜃</m:t>
                    </m:r>
                  </m:oMath>
                </a14:m>
                <a:r>
                  <a:rPr lang="ko-KR" altLang="en-US" sz="1500" dirty="0" smtClean="0">
                    <a:solidFill>
                      <a:srgbClr val="FF0000"/>
                    </a:solidFill>
                    <a:cs typeface="Tahoma"/>
                  </a:rPr>
                  <a:t>를 계산함</a:t>
                </a:r>
                <a:endParaRPr lang="en-US" altLang="ko-KR" sz="1500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cs typeface="Tahoma"/>
                  </a:rPr>
                  <a:t> </a:t>
                </a:r>
                <a:r>
                  <a:rPr lang="en-US" altLang="ko-KR" dirty="0" smtClean="0">
                    <a:cs typeface="Tahoma"/>
                  </a:rPr>
                  <a:t>       theta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=</a:t>
                </a:r>
                <a:r>
                  <a:rPr lang="en-US" altLang="ko-KR" dirty="0">
                    <a:cs typeface="Tahoma"/>
                  </a:rPr>
                  <a:t> np.</a:t>
                </a:r>
                <a:r>
                  <a:rPr lang="en-US" altLang="ko-KR" dirty="0">
                    <a:solidFill>
                      <a:schemeClr val="accent4"/>
                    </a:solidFill>
                    <a:cs typeface="Tahoma"/>
                  </a:rPr>
                  <a:t>arctan2</a:t>
                </a:r>
                <a:r>
                  <a:rPr lang="en-US" altLang="ko-KR" dirty="0">
                    <a:cs typeface="Tahoma"/>
                  </a:rPr>
                  <a:t>(np.</a:t>
                </a:r>
                <a:r>
                  <a:rPr lang="en-US" altLang="ko-KR" dirty="0">
                    <a:solidFill>
                      <a:schemeClr val="accent4"/>
                    </a:solidFill>
                    <a:cs typeface="Tahoma"/>
                  </a:rPr>
                  <a:t>dot</a:t>
                </a:r>
                <a:r>
                  <a:rPr lang="en-US" altLang="ko-KR" dirty="0">
                    <a:cs typeface="Tahoma"/>
                  </a:rPr>
                  <a:t>(sines, </a:t>
                </a:r>
                <a:r>
                  <a:rPr lang="en-US" altLang="ko-KR" dirty="0" err="1">
                    <a:cs typeface="Tahoma"/>
                  </a:rPr>
                  <a:t>self.weights</a:t>
                </a:r>
                <a:r>
                  <a:rPr lang="en-US" altLang="ko-KR" dirty="0">
                    <a:cs typeface="Tahoma"/>
                  </a:rPr>
                  <a:t>), np.</a:t>
                </a:r>
                <a:r>
                  <a:rPr lang="en-US" altLang="ko-KR" dirty="0">
                    <a:solidFill>
                      <a:schemeClr val="accent4"/>
                    </a:solidFill>
                    <a:cs typeface="Tahoma"/>
                  </a:rPr>
                  <a:t>dot</a:t>
                </a:r>
                <a:r>
                  <a:rPr lang="en-US" altLang="ko-KR" dirty="0">
                    <a:cs typeface="Tahoma"/>
                  </a:rPr>
                  <a:t>(cosines, </a:t>
                </a:r>
                <a:r>
                  <a:rPr lang="en-US" altLang="ko-KR" dirty="0" err="1">
                    <a:cs typeface="Tahoma"/>
                  </a:rPr>
                  <a:t>self.weights</a:t>
                </a:r>
                <a:r>
                  <a:rPr lang="en-US" altLang="ko-KR" dirty="0" smtClean="0">
                    <a:cs typeface="Tahoma"/>
                  </a:rPr>
                  <a:t>))</a:t>
                </a:r>
              </a:p>
              <a:p>
                <a:pPr algn="l">
                  <a:defRPr/>
                </a:pPr>
                <a:endParaRPr lang="en-US" altLang="ko-KR" dirty="0"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#transpose() : </a:t>
                </a:r>
                <a:r>
                  <a:rPr lang="ko-KR" altLang="en-US" dirty="0" err="1" smtClean="0">
                    <a:solidFill>
                      <a:srgbClr val="FF0000"/>
                    </a:solidFill>
                    <a:cs typeface="Tahoma"/>
                  </a:rPr>
                  <a:t>전치행렬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       #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배열 전체에서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row(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행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;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가로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)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의 첫번째 </a:t>
                </a:r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열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에서부터 두번째열까지 지정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  <a:sym typeface="Wingdings" panose="05000000000000000000" pitchFamily="2" charset="2"/>
                  </a:rPr>
                  <a:t>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[:,0:2]</a:t>
                </a:r>
                <a:endParaRPr lang="en-US" altLang="ko-KR" dirty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cs typeface="Tahoma"/>
                  </a:rPr>
                  <a:t>        position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=</a:t>
                </a:r>
                <a:r>
                  <a:rPr lang="en-US" altLang="ko-KR" dirty="0">
                    <a:cs typeface="Tahoma"/>
                  </a:rPr>
                  <a:t> np.</a:t>
                </a:r>
                <a:r>
                  <a:rPr lang="en-US" altLang="ko-KR" dirty="0">
                    <a:solidFill>
                      <a:schemeClr val="accent4"/>
                    </a:solidFill>
                    <a:cs typeface="Tahoma"/>
                  </a:rPr>
                  <a:t>dot</a:t>
                </a:r>
                <a:r>
                  <a:rPr lang="en-US" altLang="ko-KR" dirty="0">
                    <a:cs typeface="Tahoma"/>
                  </a:rPr>
                  <a:t>(</a:t>
                </a:r>
                <a:r>
                  <a:rPr lang="en-US" altLang="ko-KR" dirty="0" err="1">
                    <a:cs typeface="Tahoma"/>
                  </a:rPr>
                  <a:t>self.particles</a:t>
                </a:r>
                <a:r>
                  <a:rPr lang="en-US" altLang="ko-KR" dirty="0">
                    <a:cs typeface="Tahoma"/>
                  </a:rPr>
                  <a:t>[:,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0</a:t>
                </a:r>
                <a:r>
                  <a:rPr lang="en-US" altLang="ko-KR" dirty="0">
                    <a:cs typeface="Tahoma"/>
                  </a:rPr>
                  <a:t>: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2</a:t>
                </a:r>
                <a:r>
                  <a:rPr lang="en-US" altLang="ko-KR" dirty="0">
                    <a:cs typeface="Tahoma"/>
                  </a:rPr>
                  <a:t>].</a:t>
                </a:r>
                <a:r>
                  <a:rPr lang="en-US" altLang="ko-KR" dirty="0">
                    <a:solidFill>
                      <a:schemeClr val="accent4"/>
                    </a:solidFill>
                    <a:cs typeface="Tahoma"/>
                  </a:rPr>
                  <a:t>transpose</a:t>
                </a:r>
                <a:r>
                  <a:rPr lang="en-US" altLang="ko-KR" dirty="0">
                    <a:cs typeface="Tahoma"/>
                  </a:rPr>
                  <a:t>(), </a:t>
                </a:r>
                <a:r>
                  <a:rPr lang="en-US" altLang="ko-KR" dirty="0" err="1">
                    <a:cs typeface="Tahoma"/>
                  </a:rPr>
                  <a:t>self.weights</a:t>
                </a:r>
                <a:r>
                  <a:rPr lang="en-US" altLang="ko-KR" dirty="0" smtClean="0">
                    <a:cs typeface="Tahoma"/>
                  </a:rPr>
                  <a:t>) 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endParaRPr lang="en-US" altLang="ko-KR" dirty="0" smtClean="0"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cs typeface="Tahoma"/>
                  </a:rPr>
                  <a:t> </a:t>
                </a:r>
                <a:r>
                  <a:rPr lang="en-US" altLang="ko-KR" dirty="0" smtClean="0">
                    <a:cs typeface="Tahoma"/>
                  </a:rPr>
                  <a:t>       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#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자동차의 길이</a:t>
                </a:r>
                <a:r>
                  <a:rPr lang="en-US" altLang="ko-KR" dirty="0" smtClean="0">
                    <a:solidFill>
                      <a:srgbClr val="FF0000"/>
                    </a:solidFill>
                    <a:cs typeface="Tahoma"/>
                  </a:rPr>
                  <a:t>/2=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자동차의 절반 길이</a:t>
                </a:r>
                <a:endParaRPr lang="en-US" altLang="ko-KR" dirty="0" smtClean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position[</a:t>
                </a:r>
                <a:r>
                  <a:rPr lang="en-US" altLang="ko-KR" dirty="0" smtClean="0">
                    <a:solidFill>
                      <a:srgbClr val="0070C0"/>
                    </a:solidFill>
                    <a:cs typeface="Tahoma"/>
                  </a:rPr>
                  <a:t>0</a:t>
                </a:r>
                <a:r>
                  <a:rPr lang="en-US" altLang="ko-KR" dirty="0" smtClean="0">
                    <a:cs typeface="Tahoma"/>
                  </a:rPr>
                  <a:t>] </a:t>
                </a:r>
                <a:r>
                  <a:rPr lang="en-US" altLang="ko-KR" dirty="0" smtClean="0">
                    <a:solidFill>
                      <a:srgbClr val="0070C0"/>
                    </a:solidFill>
                    <a:cs typeface="Tahoma"/>
                  </a:rPr>
                  <a:t>+=</a:t>
                </a:r>
                <a:r>
                  <a:rPr lang="en-US" altLang="ko-KR" dirty="0" smtClean="0">
                    <a:cs typeface="Tahoma"/>
                  </a:rPr>
                  <a:t> (</a:t>
                </a:r>
                <a:r>
                  <a:rPr lang="en-US" altLang="ko-KR" dirty="0" err="1" smtClean="0">
                    <a:cs typeface="Tahoma"/>
                  </a:rPr>
                  <a:t>car_length</a:t>
                </a:r>
                <a:r>
                  <a:rPr lang="en-US" altLang="ko-KR" dirty="0" smtClean="0">
                    <a:cs typeface="Tahoma"/>
                  </a:rPr>
                  <a:t> </a:t>
                </a:r>
                <a:r>
                  <a:rPr lang="en-US" altLang="ko-KR" dirty="0" smtClean="0">
                    <a:solidFill>
                      <a:srgbClr val="0070C0"/>
                    </a:solidFill>
                    <a:cs typeface="Tahoma"/>
                  </a:rPr>
                  <a:t>/ 2</a:t>
                </a:r>
                <a:r>
                  <a:rPr lang="en-US" altLang="ko-KR" dirty="0" smtClean="0">
                    <a:cs typeface="Tahoma"/>
                  </a:rPr>
                  <a:t>) * </a:t>
                </a:r>
                <a:r>
                  <a:rPr lang="en-US" altLang="ko-KR" dirty="0" err="1" smtClean="0">
                    <a:cs typeface="Tahoma"/>
                  </a:rPr>
                  <a:t>np.</a:t>
                </a:r>
                <a:r>
                  <a:rPr lang="en-US" altLang="ko-KR" dirty="0" err="1" smtClean="0">
                    <a:solidFill>
                      <a:schemeClr val="accent4"/>
                    </a:solidFill>
                    <a:cs typeface="Tahoma"/>
                  </a:rPr>
                  <a:t>cos</a:t>
                </a:r>
                <a:r>
                  <a:rPr lang="en-US" altLang="ko-KR" dirty="0" smtClean="0">
                    <a:cs typeface="Tahoma"/>
                  </a:rPr>
                  <a:t>(theta)</a:t>
                </a:r>
              </a:p>
              <a:p>
                <a:pPr algn="l">
                  <a:defRPr/>
                </a:pPr>
                <a:r>
                  <a:rPr lang="en-US" altLang="ko-KR" dirty="0" smtClean="0">
                    <a:cs typeface="Tahoma"/>
                  </a:rPr>
                  <a:t>        </a:t>
                </a:r>
                <a:r>
                  <a:rPr lang="en-US" altLang="ko-KR" dirty="0">
                    <a:cs typeface="Tahoma"/>
                  </a:rPr>
                  <a:t>position[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1</a:t>
                </a:r>
                <a:r>
                  <a:rPr lang="en-US" altLang="ko-KR" dirty="0">
                    <a:cs typeface="Tahoma"/>
                  </a:rPr>
                  <a:t>]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+=</a:t>
                </a:r>
                <a:r>
                  <a:rPr lang="en-US" altLang="ko-KR" dirty="0">
                    <a:cs typeface="Tahoma"/>
                  </a:rPr>
                  <a:t> (</a:t>
                </a:r>
                <a:r>
                  <a:rPr lang="en-US" altLang="ko-KR" dirty="0" err="1">
                    <a:cs typeface="Tahoma"/>
                  </a:rPr>
                  <a:t>car_length</a:t>
                </a:r>
                <a:r>
                  <a:rPr lang="en-US" altLang="ko-KR" dirty="0">
                    <a:cs typeface="Tahoma"/>
                  </a:rPr>
                  <a:t> 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/ 2</a:t>
                </a:r>
                <a:r>
                  <a:rPr lang="en-US" altLang="ko-KR" dirty="0">
                    <a:cs typeface="Tahoma"/>
                  </a:rPr>
                  <a:t>) * </a:t>
                </a:r>
                <a:r>
                  <a:rPr lang="en-US" altLang="ko-KR" dirty="0" err="1">
                    <a:cs typeface="Tahoma"/>
                  </a:rPr>
                  <a:t>np.</a:t>
                </a:r>
                <a:r>
                  <a:rPr lang="en-US" altLang="ko-KR" dirty="0" err="1">
                    <a:solidFill>
                      <a:schemeClr val="accent4"/>
                    </a:solidFill>
                    <a:cs typeface="Tahoma"/>
                  </a:rPr>
                  <a:t>sin</a:t>
                </a:r>
                <a:r>
                  <a:rPr lang="en-US" altLang="ko-KR" dirty="0">
                    <a:cs typeface="Tahoma"/>
                  </a:rPr>
                  <a:t>(theta</a:t>
                </a:r>
                <a:r>
                  <a:rPr lang="en-US" altLang="ko-KR" dirty="0" smtClean="0">
                    <a:cs typeface="Tahoma"/>
                  </a:rPr>
                  <a:t>)</a:t>
                </a:r>
              </a:p>
              <a:p>
                <a:pPr algn="l">
                  <a:defRPr/>
                </a:pPr>
                <a:endParaRPr lang="en-US" altLang="ko-KR" dirty="0">
                  <a:solidFill>
                    <a:srgbClr val="FF0000"/>
                  </a:solidFill>
                  <a:cs typeface="Tahoma"/>
                </a:endParaRPr>
              </a:p>
              <a:p>
                <a:pPr algn="l">
                  <a:defRPr/>
                </a:pPr>
                <a:r>
                  <a:rPr lang="en-US" altLang="ko-KR" dirty="0">
                    <a:cs typeface="Tahoma"/>
                  </a:rPr>
                  <a:t>        </a:t>
                </a:r>
                <a:r>
                  <a:rPr lang="en-US" altLang="ko-KR" dirty="0">
                    <a:solidFill>
                      <a:schemeClr val="accent6"/>
                    </a:solidFill>
                    <a:cs typeface="Tahoma"/>
                  </a:rPr>
                  <a:t>return</a:t>
                </a:r>
                <a:r>
                  <a:rPr lang="en-US" altLang="ko-KR" dirty="0">
                    <a:cs typeface="Tahoma"/>
                  </a:rPr>
                  <a:t> </a:t>
                </a:r>
                <a:r>
                  <a:rPr lang="en-US" altLang="ko-KR" dirty="0" err="1">
                    <a:cs typeface="Tahoma"/>
                  </a:rPr>
                  <a:t>np.</a:t>
                </a:r>
                <a:r>
                  <a:rPr lang="en-US" altLang="ko-KR" dirty="0" err="1">
                    <a:solidFill>
                      <a:schemeClr val="accent4"/>
                    </a:solidFill>
                    <a:cs typeface="Tahoma"/>
                  </a:rPr>
                  <a:t>array</a:t>
                </a:r>
                <a:r>
                  <a:rPr lang="en-US" altLang="ko-KR" dirty="0">
                    <a:cs typeface="Tahoma"/>
                  </a:rPr>
                  <a:t>((position[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0</a:t>
                </a:r>
                <a:r>
                  <a:rPr lang="en-US" altLang="ko-KR" dirty="0">
                    <a:cs typeface="Tahoma"/>
                  </a:rPr>
                  <a:t>], position[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1</a:t>
                </a:r>
                <a:r>
                  <a:rPr lang="en-US" altLang="ko-KR" dirty="0">
                    <a:cs typeface="Tahoma"/>
                  </a:rPr>
                  <a:t>], theta), </a:t>
                </a:r>
                <a:r>
                  <a:rPr lang="en-US" altLang="ko-KR" dirty="0" err="1">
                    <a:cs typeface="Tahoma"/>
                  </a:rPr>
                  <a:t>dtype</a:t>
                </a:r>
                <a:r>
                  <a:rPr lang="en-US" altLang="ko-KR" dirty="0">
                    <a:solidFill>
                      <a:srgbClr val="0070C0"/>
                    </a:solidFill>
                    <a:cs typeface="Tahoma"/>
                  </a:rPr>
                  <a:t>=</a:t>
                </a:r>
                <a:r>
                  <a:rPr lang="en-US" altLang="ko-KR" dirty="0" err="1">
                    <a:cs typeface="Tahoma"/>
                  </a:rPr>
                  <a:t>np.float</a:t>
                </a:r>
                <a:r>
                  <a:rPr lang="en-US" altLang="ko-KR" dirty="0" smtClean="0">
                    <a:cs typeface="Tahoma"/>
                  </a:rPr>
                  <a:t>) </a:t>
                </a:r>
                <a:r>
                  <a:rPr lang="en-US" altLang="ko-KR" dirty="0">
                    <a:solidFill>
                      <a:srgbClr val="FF0000"/>
                    </a:solidFill>
                    <a:cs typeface="Tahoma"/>
                  </a:rPr>
                  <a:t>#</a:t>
                </a:r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예상 위치와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cs typeface="Tahoma"/>
                  </a:rPr>
                  <a:t>를 </a:t>
                </a:r>
                <a:r>
                  <a:rPr lang="ko-KR" altLang="en-US" dirty="0" smtClean="0">
                    <a:solidFill>
                      <a:srgbClr val="FF0000"/>
                    </a:solidFill>
                    <a:cs typeface="Tahoma"/>
                  </a:rPr>
                  <a:t>반환</a:t>
                </a:r>
                <a:endParaRPr lang="en-US" altLang="ko-KR" dirty="0" smtClean="0">
                  <a:cs typeface="Tahoma"/>
                </a:endParaRPr>
              </a:p>
              <a:p>
                <a:pPr algn="l">
                  <a:defRPr/>
                </a:pPr>
                <a:endParaRPr lang="en-US" altLang="ko-KR" sz="500" dirty="0">
                  <a:cs typeface="Tahoma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396747"/>
                <a:ext cx="8051800" cy="3515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337457" y="5897563"/>
            <a:ext cx="8349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github.com/prl-mushr/mushr_pf/blob/master/src/mushr_pf/particle_filter.py</a:t>
            </a:r>
          </a:p>
          <a:p>
            <a:pPr algn="l"/>
            <a:r>
              <a:rPr lang="en-US" altLang="ko-KR" sz="900" dirty="0"/>
              <a:t>https://</a:t>
            </a:r>
            <a:r>
              <a:rPr lang="en-US" altLang="ko-KR" sz="900" dirty="0" smtClean="0"/>
              <a:t>en.wikipedia.org/wiki/Mean_of_circular_quantities</a:t>
            </a:r>
          </a:p>
          <a:p>
            <a:pPr algn="l"/>
            <a:r>
              <a:rPr lang="en-US" altLang="ko-KR" sz="900" dirty="0" smtClean="0"/>
              <a:t>https</a:t>
            </a:r>
            <a:r>
              <a:rPr lang="en-US" altLang="ko-KR" sz="900" dirty="0"/>
              <a:t>://</a:t>
            </a:r>
            <a:r>
              <a:rPr lang="en-US" altLang="ko-KR" sz="900" dirty="0" smtClean="0"/>
              <a:t>belitino.tistory.com/264</a:t>
            </a:r>
          </a:p>
          <a:p>
            <a:pPr algn="l"/>
            <a:r>
              <a:rPr lang="en-US" altLang="ko-KR" sz="900" dirty="0"/>
              <a:t>https://rfriend.tistory.com/289</a:t>
            </a:r>
            <a:endParaRPr lang="ko-KR" altLang="en-US" sz="9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" y="5358752"/>
            <a:ext cx="6353175" cy="333375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453390" y="5044625"/>
            <a:ext cx="2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__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__()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810419" y="5484302"/>
            <a:ext cx="346078" cy="8572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56497" y="5370592"/>
            <a:ext cx="1564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[1,1,…,1] / 1000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7" name="오른쪽 중괄호 26"/>
          <p:cNvSpPr/>
          <p:nvPr/>
        </p:nvSpPr>
        <p:spPr>
          <a:xfrm rot="16200000">
            <a:off x="7522145" y="4979238"/>
            <a:ext cx="202781" cy="658463"/>
          </a:xfrm>
          <a:prstGeom prst="rightBrace">
            <a:avLst>
              <a:gd name="adj1" fmla="val 287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284779" y="4966671"/>
            <a:ext cx="67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rcRect r="44816"/>
          <a:stretch/>
        </p:blipFill>
        <p:spPr>
          <a:xfrm>
            <a:off x="6201752" y="810403"/>
            <a:ext cx="2793658" cy="66362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994410" y="5685340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rgbClr val="00B050"/>
                </a:solidFill>
              </a:rPr>
              <a:t>가중치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86790" y="5635769"/>
            <a:ext cx="76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926" y="1504191"/>
            <a:ext cx="2166484" cy="56145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rcRect b="4266"/>
          <a:stretch/>
        </p:blipFill>
        <p:spPr>
          <a:xfrm>
            <a:off x="6083538" y="3350958"/>
            <a:ext cx="1597965" cy="1088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349296" y="3261278"/>
            <a:ext cx="610145" cy="2383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75653" y="3878976"/>
            <a:ext cx="484186" cy="12720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19227" y="499451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9BBB59"/>
                </a:solidFill>
              </a:rPr>
              <a:t>Mean of circular quantities</a:t>
            </a:r>
            <a:endParaRPr lang="ko-KR" alt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214" y="894683"/>
            <a:ext cx="8229600" cy="5016500"/>
          </a:xfrm>
        </p:spPr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clicked_pose_cb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(self, </a:t>
            </a:r>
            <a:r>
              <a:rPr lang="en-US" altLang="ko-KR" dirty="0" err="1" smtClean="0">
                <a:latin typeface="Tahoma"/>
                <a:ea typeface="굴림"/>
                <a:cs typeface="Tahoma"/>
              </a:rPr>
              <a:t>msg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1214" y="1417903"/>
            <a:ext cx="8581571" cy="490903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clicked_pose_cb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msg</a:t>
            </a:r>
            <a:r>
              <a:rPr lang="en-US" altLang="ko-KR" dirty="0">
                <a:cs typeface="Tahoma"/>
              </a:rPr>
              <a:t>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if </a:t>
            </a:r>
            <a:r>
              <a:rPr lang="en-US" altLang="ko-KR" dirty="0" err="1">
                <a:cs typeface="Tahoma"/>
              </a:rPr>
              <a:t>self.click_mode</a:t>
            </a:r>
            <a:r>
              <a:rPr lang="en-US" altLang="ko-KR" dirty="0" smtClean="0">
                <a:cs typeface="Tahoma"/>
              </a:rPr>
              <a:t>:                             </a:t>
            </a:r>
            <a:r>
              <a:rPr lang="en-US" altLang="ko-KR" dirty="0" smtClean="0">
                <a:cs typeface="Tahoma"/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부분에서 항상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로 설정해두었다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self.state_lock.acquire</a:t>
            </a:r>
            <a:r>
              <a:rPr lang="en-US" altLang="ko-KR" dirty="0" smtClean="0">
                <a:cs typeface="Tahoma"/>
              </a:rPr>
              <a:t>()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임계구역 설정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pose = </a:t>
            </a:r>
            <a:r>
              <a:rPr lang="en-US" altLang="ko-KR" dirty="0" err="1" smtClean="0">
                <a:cs typeface="Tahoma"/>
              </a:rPr>
              <a:t>msg.pose.pose</a:t>
            </a:r>
            <a:r>
              <a:rPr lang="en-US" altLang="ko-KR" dirty="0" smtClean="0">
                <a:cs typeface="Tahoma"/>
              </a:rPr>
              <a:t>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/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initialpose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라는 토픽에 담긴 데이터 중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pose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라는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데이타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print("SETTING POSE</a:t>
            </a:r>
            <a:r>
              <a:rPr lang="en-US" altLang="ko-KR" dirty="0" smtClean="0">
                <a:cs typeface="Tahoma"/>
              </a:rPr>
              <a:t>")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터미널 창에서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setting pose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출력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VAR_X = </a:t>
            </a:r>
            <a:r>
              <a:rPr lang="en-US" altLang="ko-KR" dirty="0" smtClean="0">
                <a:cs typeface="Tahoma"/>
              </a:rPr>
              <a:t>0.001      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x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의 표준편차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VAR_Y = </a:t>
            </a:r>
            <a:r>
              <a:rPr lang="en-US" altLang="ko-KR" dirty="0" smtClean="0">
                <a:cs typeface="Tahoma"/>
              </a:rPr>
              <a:t>0.001      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y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의 표준편차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VAR_THETA = </a:t>
            </a:r>
            <a:r>
              <a:rPr lang="en-US" altLang="ko-KR" dirty="0" smtClean="0">
                <a:cs typeface="Tahoma"/>
              </a:rPr>
              <a:t>0.001	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theta(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차가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가르키는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방향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의 표준편차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quat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pose.orientation</a:t>
            </a:r>
            <a:r>
              <a:rPr lang="en-US" altLang="ko-KR" dirty="0" smtClean="0">
                <a:cs typeface="Tahoma"/>
              </a:rPr>
              <a:t>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quaternion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을 뜻한다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차가 보는 방향에 대한 정보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theta = </a:t>
            </a:r>
            <a:r>
              <a:rPr lang="en-US" altLang="ko-KR" dirty="0" err="1">
                <a:cs typeface="Tahoma"/>
              </a:rPr>
              <a:t>utils.quaternion_to_angle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quat</a:t>
            </a:r>
            <a:r>
              <a:rPr lang="en-US" altLang="ko-KR" dirty="0" smtClean="0">
                <a:cs typeface="Tahoma"/>
              </a:rPr>
              <a:t>) 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quaternion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오일러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각 성분으로 변경하고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yaw angle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을 반환한다</a:t>
            </a:r>
            <a:r>
              <a:rPr lang="en-US" altLang="ko-KR" dirty="0" smtClean="0"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x = </a:t>
            </a:r>
            <a:r>
              <a:rPr lang="en-US" altLang="ko-KR" dirty="0" err="1" smtClean="0">
                <a:cs typeface="Tahoma"/>
              </a:rPr>
              <a:t>pose.position.x</a:t>
            </a:r>
            <a:r>
              <a:rPr lang="en-US" altLang="ko-KR" dirty="0" smtClean="0">
                <a:cs typeface="Tahoma"/>
              </a:rPr>
              <a:t>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map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상에서 차의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x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위치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y = </a:t>
            </a:r>
            <a:r>
              <a:rPr lang="en-US" altLang="ko-KR" dirty="0" err="1" smtClean="0">
                <a:cs typeface="Tahoma"/>
              </a:rPr>
              <a:t>pose.position.y</a:t>
            </a:r>
            <a:r>
              <a:rPr lang="en-US" altLang="ko-KR" dirty="0" smtClean="0">
                <a:cs typeface="Tahoma"/>
              </a:rPr>
              <a:t>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map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상에서 차의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y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위치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self.particles</a:t>
            </a:r>
            <a:r>
              <a:rPr lang="en-US" altLang="ko-KR" dirty="0">
                <a:cs typeface="Tahoma"/>
              </a:rPr>
              <a:t>[:, 0] = </a:t>
            </a:r>
            <a:r>
              <a:rPr lang="en-US" altLang="ko-KR" dirty="0" err="1">
                <a:cs typeface="Tahoma"/>
              </a:rPr>
              <a:t>np.random.normal</a:t>
            </a:r>
            <a:r>
              <a:rPr lang="en-US" altLang="ko-KR" dirty="0">
                <a:cs typeface="Tahoma"/>
              </a:rPr>
              <a:t>(x, VAR_X,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[0</a:t>
            </a:r>
            <a:r>
              <a:rPr lang="en-US" altLang="ko-KR" dirty="0" smtClean="0">
                <a:cs typeface="Tahoma"/>
              </a:rPr>
              <a:t>])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0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열에 대한 정보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(x)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self.particles</a:t>
            </a:r>
            <a:r>
              <a:rPr lang="en-US" altLang="ko-KR" dirty="0">
                <a:cs typeface="Tahoma"/>
              </a:rPr>
              <a:t>[:, 1] = </a:t>
            </a:r>
            <a:r>
              <a:rPr lang="en-US" altLang="ko-KR" dirty="0" err="1">
                <a:cs typeface="Tahoma"/>
              </a:rPr>
              <a:t>np.random.normal</a:t>
            </a:r>
            <a:r>
              <a:rPr lang="en-US" altLang="ko-KR" dirty="0">
                <a:cs typeface="Tahoma"/>
              </a:rPr>
              <a:t>(y, VAR_Y,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[0</a:t>
            </a:r>
            <a:r>
              <a:rPr lang="en-US" altLang="ko-KR" dirty="0" smtClean="0">
                <a:cs typeface="Tahoma"/>
              </a:rPr>
              <a:t>])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열에 대한 정보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(y)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self.particles</a:t>
            </a:r>
            <a:r>
              <a:rPr lang="en-US" altLang="ko-KR" dirty="0">
                <a:cs typeface="Tahoma"/>
              </a:rPr>
              <a:t>[:, 2] = </a:t>
            </a:r>
            <a:r>
              <a:rPr lang="en-US" altLang="ko-KR" dirty="0" err="1">
                <a:cs typeface="Tahoma"/>
              </a:rPr>
              <a:t>np.random.normal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theta, VAR_THETA,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[0]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smtClean="0">
                <a:cs typeface="Tahoma"/>
              </a:rPr>
              <a:t>)                          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2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열은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map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상에서 보는 방향에 대한 정보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self.weights.fill</a:t>
            </a:r>
            <a:r>
              <a:rPr lang="en-US" altLang="ko-KR" dirty="0">
                <a:cs typeface="Tahoma"/>
              </a:rPr>
              <a:t>(1 / </a:t>
            </a:r>
            <a:r>
              <a:rPr lang="en-US" altLang="ko-KR" dirty="0" err="1">
                <a:cs typeface="Tahoma"/>
              </a:rPr>
              <a:t>self.N_PARTICLES</a:t>
            </a:r>
            <a:r>
              <a:rPr lang="en-US" altLang="ko-KR" dirty="0" smtClean="0">
                <a:cs typeface="Tahoma"/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particle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과 동일한 크기의 배열이다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각 좌표에 대한 확률을 동일하게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세팅하는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모습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self.state_lock.release</a:t>
            </a:r>
            <a:r>
              <a:rPr lang="en-US" altLang="ko-KR" dirty="0" smtClean="0">
                <a:cs typeface="Tahoma"/>
              </a:rPr>
              <a:t>()	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임계구역 해제</a:t>
            </a:r>
            <a:endParaRPr lang="en-US" altLang="ko-KR" sz="500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281214" y="6326939"/>
            <a:ext cx="60286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https://</a:t>
            </a:r>
            <a:r>
              <a:rPr lang="en-US" altLang="ko-KR" sz="1200" dirty="0" smtClean="0"/>
              <a:t>github.com/prl-mushr/mushr_pf/blob/master/src/mushr_pf/particle_filter.py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05005" y="894683"/>
            <a:ext cx="434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 함수는 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initialpose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라는 토픽을 </a:t>
            </a:r>
            <a:r>
              <a:rPr lang="en-US" altLang="ko-KR" b="1" dirty="0" smtClean="0"/>
              <a:t>subscribe</a:t>
            </a:r>
            <a:r>
              <a:rPr lang="ko-KR" altLang="en-US" b="1" dirty="0" smtClean="0"/>
              <a:t>하여 </a:t>
            </a:r>
            <a:r>
              <a:rPr lang="ko-KR" altLang="en-US" b="1" dirty="0" err="1" smtClean="0"/>
              <a:t>모형차에</a:t>
            </a:r>
            <a:r>
              <a:rPr lang="ko-KR" altLang="en-US" b="1" dirty="0" smtClean="0"/>
              <a:t> 대한 </a:t>
            </a:r>
            <a:r>
              <a:rPr lang="en-US" altLang="ko-KR" b="1" dirty="0" smtClean="0"/>
              <a:t>particle</a:t>
            </a:r>
            <a:r>
              <a:rPr lang="ko-KR" altLang="en-US" b="1" dirty="0" smtClean="0"/>
              <a:t>들을 초기화 하는 과정이다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6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def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 smtClean="0">
                <a:latin typeface="Tahoma"/>
                <a:ea typeface="굴림"/>
                <a:cs typeface="Tahoma"/>
              </a:rPr>
              <a:t>publish_tf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(self, pose, stamp = None)-(1)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7546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cs typeface="Tahoma"/>
            </a:endParaRPr>
          </a:p>
          <a:p>
            <a:pPr algn="l">
              <a:defRPr/>
            </a:pPr>
            <a:r>
              <a:rPr lang="en-US" altLang="ko-KR" dirty="0" err="1"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publish_tf</a:t>
            </a:r>
            <a:r>
              <a:rPr lang="en-US" altLang="ko-KR" dirty="0">
                <a:cs typeface="Tahoma"/>
              </a:rPr>
              <a:t>(self, pose, stamp=None</a:t>
            </a:r>
            <a:r>
              <a:rPr lang="en-US" altLang="ko-KR" dirty="0" smtClean="0">
                <a:cs typeface="Tahoma"/>
              </a:rPr>
              <a:t>):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if stamp is None: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stamp = </a:t>
            </a:r>
            <a:r>
              <a:rPr lang="en-US" altLang="ko-KR" dirty="0" err="1">
                <a:cs typeface="Tahoma"/>
              </a:rPr>
              <a:t>rospy.Time.now</a:t>
            </a:r>
            <a:r>
              <a:rPr lang="en-US" altLang="ko-KR" dirty="0" smtClean="0">
                <a:cs typeface="Tahoma"/>
              </a:rPr>
              <a:t>()             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현재 시간 설정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try: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# Lookup the offset between laser and </a:t>
            </a:r>
            <a:r>
              <a:rPr lang="en-US" altLang="ko-KR" dirty="0" err="1">
                <a:cs typeface="Tahoma"/>
              </a:rPr>
              <a:t>odom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delta_off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delta_rot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self.tfl.lookupTransform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self.name +"/</a:t>
            </a:r>
            <a:r>
              <a:rPr lang="en-US" altLang="ko-KR" dirty="0" err="1">
                <a:cs typeface="Tahoma"/>
              </a:rPr>
              <a:t>laser_link</a:t>
            </a:r>
            <a:r>
              <a:rPr lang="en-US" altLang="ko-KR" dirty="0">
                <a:cs typeface="Tahoma"/>
              </a:rPr>
              <a:t>", self.name +"/</a:t>
            </a:r>
            <a:r>
              <a:rPr lang="en-US" altLang="ko-KR" dirty="0" err="1">
                <a:cs typeface="Tahoma"/>
              </a:rPr>
              <a:t>odom</a:t>
            </a:r>
            <a:r>
              <a:rPr lang="en-US" altLang="ko-KR" dirty="0">
                <a:cs typeface="Tahoma"/>
              </a:rPr>
              <a:t>", </a:t>
            </a:r>
            <a:r>
              <a:rPr lang="en-US" altLang="ko-KR" dirty="0" err="1">
                <a:cs typeface="Tahoma"/>
              </a:rPr>
              <a:t>rospy.Time</a:t>
            </a:r>
            <a:r>
              <a:rPr lang="en-US" altLang="ko-KR" dirty="0">
                <a:cs typeface="Tahoma"/>
              </a:rPr>
              <a:t>(0)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smtClean="0">
                <a:cs typeface="Tahoma"/>
              </a:rPr>
              <a:t>)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laser scan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을 통해 얻은 정보와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odom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의 값 사이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offset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값을 가져온다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     </a:t>
            </a:r>
            <a:r>
              <a:rPr lang="en-US" altLang="ko-KR" dirty="0" err="1" smtClean="0">
                <a:cs typeface="Tahoma"/>
              </a:rPr>
              <a:t>off_x</a:t>
            </a:r>
            <a:r>
              <a:rPr lang="en-US" altLang="ko-KR" dirty="0" smtClean="0">
                <a:cs typeface="Tahoma"/>
              </a:rPr>
              <a:t> </a:t>
            </a:r>
            <a:r>
              <a:rPr lang="en-US" altLang="ko-KR" dirty="0">
                <a:cs typeface="Tahoma"/>
              </a:rPr>
              <a:t>= </a:t>
            </a:r>
            <a:r>
              <a:rPr lang="en-US" altLang="ko-KR" dirty="0" err="1">
                <a:cs typeface="Tahoma"/>
              </a:rPr>
              <a:t>delta_off</a:t>
            </a:r>
            <a:r>
              <a:rPr lang="en-US" altLang="ko-KR" dirty="0">
                <a:cs typeface="Tahoma"/>
              </a:rPr>
              <a:t>[0] * </a:t>
            </a:r>
            <a:r>
              <a:rPr lang="en-US" altLang="ko-KR" dirty="0" err="1">
                <a:cs typeface="Tahoma"/>
              </a:rPr>
              <a:t>np.cos</a:t>
            </a:r>
            <a:r>
              <a:rPr lang="en-US" altLang="ko-KR" dirty="0">
                <a:cs typeface="Tahoma"/>
              </a:rPr>
              <a:t>(pose[2]) </a:t>
            </a:r>
            <a:r>
              <a:rPr lang="en-US" altLang="ko-KR" dirty="0" smtClean="0">
                <a:cs typeface="Tahoma"/>
              </a:rPr>
              <a:t>– </a:t>
            </a:r>
            <a:r>
              <a:rPr lang="en-US" altLang="ko-KR" dirty="0" err="1">
                <a:cs typeface="Tahoma"/>
              </a:rPr>
              <a:t>delta_off</a:t>
            </a:r>
            <a:r>
              <a:rPr lang="en-US" altLang="ko-KR" dirty="0">
                <a:cs typeface="Tahoma"/>
              </a:rPr>
              <a:t>[1] * </a:t>
            </a:r>
            <a:r>
              <a:rPr lang="en-US" altLang="ko-KR" dirty="0" err="1">
                <a:cs typeface="Tahoma"/>
              </a:rPr>
              <a:t>np.sin</a:t>
            </a:r>
            <a:r>
              <a:rPr lang="en-US" altLang="ko-KR" dirty="0">
                <a:cs typeface="Tahoma"/>
              </a:rPr>
              <a:t>(pose[2</a:t>
            </a:r>
            <a:r>
              <a:rPr lang="en-US" altLang="ko-KR" dirty="0" smtClean="0">
                <a:cs typeface="Tahoma"/>
              </a:rPr>
              <a:t>]) 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off_y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delta_off</a:t>
            </a:r>
            <a:r>
              <a:rPr lang="en-US" altLang="ko-KR" dirty="0">
                <a:cs typeface="Tahoma"/>
              </a:rPr>
              <a:t>[0] * </a:t>
            </a:r>
            <a:r>
              <a:rPr lang="en-US" altLang="ko-KR" dirty="0" err="1">
                <a:cs typeface="Tahoma"/>
              </a:rPr>
              <a:t>np.sin</a:t>
            </a:r>
            <a:r>
              <a:rPr lang="en-US" altLang="ko-KR" dirty="0">
                <a:cs typeface="Tahoma"/>
              </a:rPr>
              <a:t>(pose[2]) + </a:t>
            </a:r>
            <a:r>
              <a:rPr lang="en-US" altLang="ko-KR" dirty="0" err="1">
                <a:cs typeface="Tahoma"/>
              </a:rPr>
              <a:t>delta_off</a:t>
            </a:r>
            <a:r>
              <a:rPr lang="en-US" altLang="ko-KR" dirty="0">
                <a:cs typeface="Tahoma"/>
              </a:rPr>
              <a:t>[1] * </a:t>
            </a:r>
            <a:r>
              <a:rPr lang="en-US" altLang="ko-KR" dirty="0" err="1">
                <a:cs typeface="Tahoma"/>
              </a:rPr>
              <a:t>np.cos</a:t>
            </a:r>
            <a:r>
              <a:rPr lang="en-US" altLang="ko-KR" dirty="0">
                <a:cs typeface="Tahoma"/>
              </a:rPr>
              <a:t>(pose[2</a:t>
            </a:r>
            <a:r>
              <a:rPr lang="en-US" altLang="ko-KR" dirty="0" smtClean="0">
                <a:cs typeface="Tahoma"/>
              </a:rPr>
              <a:t>])</a:t>
            </a:r>
          </a:p>
          <a:p>
            <a:pPr algn="l">
              <a:defRPr/>
            </a:pPr>
            <a:r>
              <a:rPr lang="en-US" altLang="ko-KR" dirty="0"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cs typeface="Tahoma"/>
                <a:sym typeface="Wingdings" panose="05000000000000000000" pitchFamily="2" charset="2"/>
              </a:rPr>
              <a:t>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맵에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대해서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offset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값을 변형시킨다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E909FF-1032-4935-B3C3-E3458E979BF2}"/>
              </a:ext>
            </a:extLst>
          </p:cNvPr>
          <p:cNvSpPr/>
          <p:nvPr/>
        </p:nvSpPr>
        <p:spPr>
          <a:xfrm>
            <a:off x="341084" y="5748337"/>
            <a:ext cx="8686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31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 smtClean="0">
                <a:latin typeface="Tahoma"/>
                <a:ea typeface="굴림"/>
                <a:cs typeface="Tahoma"/>
              </a:rPr>
              <a:t>def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 smtClean="0">
                <a:latin typeface="Tahoma"/>
                <a:ea typeface="굴림"/>
                <a:cs typeface="Tahoma"/>
              </a:rPr>
              <a:t>publish_tf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(self, pose, stamp = None)-(2)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8931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self.pub_tf.sendTransform</a:t>
            </a:r>
            <a:r>
              <a:rPr lang="en-US" altLang="ko-KR" dirty="0" smtClean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    </a:t>
            </a:r>
            <a:r>
              <a:rPr lang="en-US" altLang="ko-KR" dirty="0">
                <a:cs typeface="Tahoma"/>
              </a:rPr>
              <a:t>(pose[0] + </a:t>
            </a:r>
            <a:r>
              <a:rPr lang="en-US" altLang="ko-KR" dirty="0" err="1">
                <a:cs typeface="Tahoma"/>
              </a:rPr>
              <a:t>off_x</a:t>
            </a:r>
            <a:r>
              <a:rPr lang="en-US" altLang="ko-KR" dirty="0">
                <a:cs typeface="Tahoma"/>
              </a:rPr>
              <a:t>, pose[1] + </a:t>
            </a:r>
            <a:r>
              <a:rPr lang="en-US" altLang="ko-KR" dirty="0" err="1">
                <a:cs typeface="Tahoma"/>
              </a:rPr>
              <a:t>off_y</a:t>
            </a:r>
            <a:r>
              <a:rPr lang="en-US" altLang="ko-KR" dirty="0">
                <a:cs typeface="Tahoma"/>
              </a:rPr>
              <a:t>, 0.0),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quaternion_from_euler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    0, 0, pose[2] + </a:t>
            </a:r>
            <a:r>
              <a:rPr lang="en-US" altLang="ko-KR" dirty="0" err="1">
                <a:cs typeface="Tahoma"/>
              </a:rPr>
              <a:t>euler_from_quaternion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delta_rot</a:t>
            </a:r>
            <a:r>
              <a:rPr lang="en-US" altLang="ko-KR" dirty="0">
                <a:cs typeface="Tahoma"/>
              </a:rPr>
              <a:t>)[2]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),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stamp,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self.name +"/</a:t>
            </a:r>
            <a:r>
              <a:rPr lang="en-US" altLang="ko-KR" dirty="0" err="1">
                <a:cs typeface="Tahoma"/>
              </a:rPr>
              <a:t>odom</a:t>
            </a:r>
            <a:r>
              <a:rPr lang="en-US" altLang="ko-KR" dirty="0">
                <a:cs typeface="Tahoma"/>
              </a:rPr>
              <a:t>",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"/map",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)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transform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값을 </a:t>
            </a:r>
            <a:r>
              <a:rPr lang="ko-KR" altLang="en-US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브로드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캐스트 한다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except (</a:t>
            </a:r>
            <a:r>
              <a:rPr lang="en-US" altLang="ko-KR" dirty="0" err="1">
                <a:cs typeface="Tahoma"/>
              </a:rPr>
              <a:t>tf.LookupException</a:t>
            </a:r>
            <a:r>
              <a:rPr lang="en-US" altLang="ko-KR" dirty="0">
                <a:cs typeface="Tahoma"/>
              </a:rPr>
              <a:t>) as e:  </a:t>
            </a:r>
            <a:r>
              <a:rPr lang="en-US" altLang="ko-KR" dirty="0" smtClean="0">
                <a:cs typeface="Tahoma"/>
              </a:rPr>
              <a:t>   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</a:rPr>
              <a:t>odom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 frame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이 존재하지 않으면 예외 처리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print(e)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print("failed to find </a:t>
            </a:r>
            <a:r>
              <a:rPr lang="en-US" altLang="ko-KR" dirty="0" err="1">
                <a:cs typeface="Tahoma"/>
              </a:rPr>
              <a:t>odom</a:t>
            </a:r>
            <a:r>
              <a:rPr lang="en-US" altLang="ko-KR" dirty="0">
                <a:cs typeface="Tahoma"/>
              </a:rPr>
              <a:t>")</a:t>
            </a:r>
            <a:endParaRPr lang="ko-KR" altLang="en-US" sz="5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09FF-1032-4935-B3C3-E3458E979BF2}"/>
              </a:ext>
            </a:extLst>
          </p:cNvPr>
          <p:cNvSpPr/>
          <p:nvPr/>
        </p:nvSpPr>
        <p:spPr>
          <a:xfrm>
            <a:off x="341084" y="5748337"/>
            <a:ext cx="8686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ParticleFilter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reinit_cb</a:t>
            </a:r>
            <a:r>
              <a:rPr lang="en-US" altLang="ko-KR" dirty="0">
                <a:latin typeface="Tahoma"/>
              </a:rPr>
              <a:t>(self, msg)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8156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reinit_cb</a:t>
            </a:r>
            <a:r>
              <a:rPr lang="en-US" altLang="ko-KR" dirty="0">
                <a:cs typeface="Tahoma"/>
              </a:rPr>
              <a:t>(self, msg):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self.debug_mode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self.global_localize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True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particle_filter.py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EFCE7B-8DEF-40CF-851A-3B46111514EF}"/>
              </a:ext>
            </a:extLst>
          </p:cNvPr>
          <p:cNvCxnSpPr>
            <a:cxnSpLocks/>
          </p:cNvCxnSpPr>
          <p:nvPr/>
        </p:nvCxnSpPr>
        <p:spPr>
          <a:xfrm>
            <a:off x="2912951" y="2733055"/>
            <a:ext cx="2246334" cy="1863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137CA3-8978-480D-93F1-35046EE5DC47}"/>
              </a:ext>
            </a:extLst>
          </p:cNvPr>
          <p:cNvSpPr/>
          <p:nvPr/>
        </p:nvSpPr>
        <p:spPr>
          <a:xfrm>
            <a:off x="4243066" y="5059340"/>
            <a:ext cx="4728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_</a:t>
            </a:r>
            <a:r>
              <a:rPr lang="en-US" altLang="ko-KR" dirty="0" err="1"/>
              <a:t>init</a:t>
            </a:r>
            <a:r>
              <a:rPr lang="en-US" altLang="ko-KR" dirty="0"/>
              <a:t>_()</a:t>
            </a:r>
            <a:r>
              <a:rPr lang="ko-KR" altLang="en-US" dirty="0"/>
              <a:t>함수의 </a:t>
            </a:r>
            <a:r>
              <a:rPr lang="en-US" altLang="ko-KR" dirty="0" err="1"/>
              <a:t>debug_mode</a:t>
            </a:r>
            <a:r>
              <a:rPr lang="ko-KR" altLang="en-US" dirty="0"/>
              <a:t>에 관련 부분을 다시 재설정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7F0BC2-942C-441A-BAC2-EA2F243B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95" y="4473374"/>
            <a:ext cx="465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ParticleFilter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suspend_update</a:t>
            </a:r>
            <a:r>
              <a:rPr lang="en-US" altLang="ko-KR" dirty="0">
                <a:latin typeface="Tahoma"/>
              </a:rPr>
              <a:t>(self)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9700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suspend_update</a:t>
            </a:r>
            <a:r>
              <a:rPr lang="en-US" altLang="ko-KR" dirty="0">
                <a:cs typeface="Tahoma"/>
              </a:rPr>
              <a:t>(self):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업데이트 중단에 관련된 함수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self.state_lock.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acquire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임계구역 진입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ent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 -</a:t>
            </a:r>
            <a:r>
              <a:rPr lang="en-US" altLang="ko-KR" dirty="0">
                <a:cs typeface="Tahoma"/>
              </a:rPr>
              <a:t>((</a:t>
            </a:r>
            <a:r>
              <a:rPr lang="en-US" altLang="ko-KR" dirty="0" err="1">
                <a:cs typeface="Tahoma"/>
              </a:rPr>
              <a:t>self.weights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cs typeface="Tahoma"/>
              </a:rPr>
              <a:t> np.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log2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self.weights</a:t>
            </a:r>
            <a:r>
              <a:rPr lang="en-US" altLang="ko-KR" dirty="0">
                <a:cs typeface="Tahoma"/>
              </a:rPr>
              <a:t>)).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sum</a:t>
            </a:r>
            <a:r>
              <a:rPr lang="en-US" altLang="ko-KR" dirty="0">
                <a:cs typeface="Tahoma"/>
              </a:rPr>
              <a:t>())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엔트로피 구함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print</a:t>
            </a:r>
            <a:r>
              <a:rPr lang="en-US" altLang="ko-KR" dirty="0">
                <a:cs typeface="Tahoma"/>
              </a:rPr>
              <a:t>("entropy ==", </a:t>
            </a:r>
            <a:r>
              <a:rPr lang="en-US" altLang="ko-KR" dirty="0" err="1">
                <a:cs typeface="Tahoma"/>
              </a:rPr>
              <a:t>ent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수식을 통해 구한 엔트로피 출력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self.ents_sum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+=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ent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구한 엔트로피를 계속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더해감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self.ents.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put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ent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#ents queue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구한 엔트로피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넣어줌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self.ents.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qsize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sz="1300" dirty="0">
                <a:solidFill>
                  <a:schemeClr val="accent1"/>
                </a:solidFill>
              </a:rPr>
              <a:t>&gt; 10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#queue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크기가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10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을 넘으면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self.ents_sum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-=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self.ents.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#get()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을 통해 뽑아낸 엔트로피를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ents_sum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빼줌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self.state_lock.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release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self.ents_sum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/ 10 &gt;= 8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엔트로피 합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/ 10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8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이상일 경우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self.global_suspend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 False </a:t>
            </a:r>
            <a:r>
              <a:rPr lang="en-US" altLang="ko-KR" sz="1300" dirty="0">
                <a:solidFill>
                  <a:srgbClr val="FF0000"/>
                </a:solidFill>
              </a:rPr>
              <a:t>#global_suspend</a:t>
            </a:r>
            <a:r>
              <a:rPr lang="ko-KR" altLang="en-US" sz="1300" dirty="0">
                <a:solidFill>
                  <a:srgbClr val="FF0000"/>
                </a:solidFill>
              </a:rPr>
              <a:t>를 비활성화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elif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2.0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&lt;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ent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&lt; 3.0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엔트로피가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2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와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3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사이라면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self.resampler.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resample_low_variance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낮은 분산을 가진 샘플들로 다시 구성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article_filter.py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9572BA-956E-4B9B-8854-5B89CCF94205}"/>
              </a:ext>
            </a:extLst>
          </p:cNvPr>
          <p:cNvCxnSpPr>
            <a:cxnSpLocks/>
          </p:cNvCxnSpPr>
          <p:nvPr/>
        </p:nvCxnSpPr>
        <p:spPr>
          <a:xfrm flipH="1">
            <a:off x="2688880" y="4836676"/>
            <a:ext cx="327298" cy="4436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49CF3C-EF84-4CA9-8B4D-3F9A6B278863}"/>
              </a:ext>
            </a:extLst>
          </p:cNvPr>
          <p:cNvSpPr/>
          <p:nvPr/>
        </p:nvSpPr>
        <p:spPr>
          <a:xfrm>
            <a:off x="1077283" y="5280293"/>
            <a:ext cx="3877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mushr_pf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ushr_pf</a:t>
            </a:r>
            <a:r>
              <a:rPr lang="en-US" altLang="ko-KR" dirty="0" smtClean="0"/>
              <a:t>/resample.py-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50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ParticleFilter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visualize</a:t>
            </a:r>
            <a:r>
              <a:rPr lang="en-US" altLang="ko-KR" dirty="0">
                <a:latin typeface="Tahoma"/>
              </a:rPr>
              <a:t>(self)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383181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visualize</a:t>
            </a:r>
            <a:r>
              <a:rPr lang="en-US" altLang="ko-KR" dirty="0">
                <a:cs typeface="Tahoma"/>
              </a:rPr>
              <a:t>(self): #4</a:t>
            </a:r>
            <a:r>
              <a:rPr lang="ko-KR" altLang="en-US" dirty="0">
                <a:cs typeface="Tahoma"/>
              </a:rPr>
              <a:t>가지 상태를 보여주기 위해 </a:t>
            </a:r>
            <a:r>
              <a:rPr lang="en-US" altLang="ko-KR" dirty="0">
                <a:cs typeface="Tahoma"/>
              </a:rPr>
              <a:t>publish </a:t>
            </a:r>
            <a:r>
              <a:rPr lang="ko-KR" altLang="en-US" dirty="0">
                <a:cs typeface="Tahoma"/>
              </a:rPr>
              <a:t>시켜주는 함수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"""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Visualize the current state of the filter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(1) Publishes a </a:t>
            </a:r>
            <a:r>
              <a:rPr lang="en-US" altLang="ko-KR" dirty="0" err="1">
                <a:cs typeface="Tahoma"/>
              </a:rPr>
              <a:t>tf</a:t>
            </a:r>
            <a:r>
              <a:rPr lang="en-US" altLang="ko-KR" dirty="0">
                <a:cs typeface="Tahoma"/>
              </a:rPr>
              <a:t> between the map and the laser. Necessary for visualizing the laser scan in the </a:t>
            </a:r>
            <a:r>
              <a:rPr lang="en-US" altLang="ko-KR" dirty="0" smtClean="0">
                <a:cs typeface="Tahoma"/>
              </a:rPr>
              <a:t>map           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</a:t>
            </a:r>
            <a:r>
              <a:rPr lang="en-US" altLang="ko-KR" dirty="0" smtClean="0">
                <a:cs typeface="Tahoma"/>
              </a:rPr>
              <a:t>(2) </a:t>
            </a:r>
            <a:r>
              <a:rPr lang="en-US" altLang="ko-KR" dirty="0">
                <a:cs typeface="Tahoma"/>
              </a:rPr>
              <a:t>Publishes a </a:t>
            </a:r>
            <a:r>
              <a:rPr lang="en-US" altLang="ko-KR" dirty="0" err="1">
                <a:cs typeface="Tahoma"/>
              </a:rPr>
              <a:t>PoseStamped</a:t>
            </a:r>
            <a:r>
              <a:rPr lang="en-US" altLang="ko-KR" dirty="0">
                <a:cs typeface="Tahoma"/>
              </a:rPr>
              <a:t> message indicating the expected pose of the car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</a:t>
            </a:r>
            <a:r>
              <a:rPr lang="en-US" altLang="ko-KR" dirty="0" smtClean="0">
                <a:cs typeface="Tahoma"/>
              </a:rPr>
              <a:t>(3) </a:t>
            </a:r>
            <a:r>
              <a:rPr lang="en-US" altLang="ko-KR" dirty="0">
                <a:cs typeface="Tahoma"/>
              </a:rPr>
              <a:t>Publishes a subsample of the particles (use </a:t>
            </a:r>
            <a:r>
              <a:rPr lang="en-US" altLang="ko-KR" dirty="0" err="1">
                <a:cs typeface="Tahoma"/>
              </a:rPr>
              <a:t>self.N_VIZ_PARTICLES</a:t>
            </a:r>
            <a:r>
              <a:rPr lang="en-US" altLang="ko-KR" dirty="0">
                <a:cs typeface="Tahoma"/>
              </a:rPr>
              <a:t>).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Sample so that particles with higher weights are more likely to be sampled. </a:t>
            </a: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smtClean="0">
                <a:cs typeface="Tahoma"/>
              </a:rPr>
              <a:t>          (4) </a:t>
            </a:r>
            <a:r>
              <a:rPr lang="en-US" altLang="ko-KR" dirty="0">
                <a:cs typeface="Tahoma"/>
              </a:rPr>
              <a:t>Publishes the most recent laser measurement. Note that the </a:t>
            </a:r>
            <a:r>
              <a:rPr lang="en-US" altLang="ko-KR" dirty="0" err="1">
                <a:cs typeface="Tahoma"/>
              </a:rPr>
              <a:t>frame_id</a:t>
            </a:r>
            <a:r>
              <a:rPr lang="en-US" altLang="ko-KR" dirty="0">
                <a:cs typeface="Tahoma"/>
              </a:rPr>
              <a:t> of this message should be '/laser'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"""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self.state_lock.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acquire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expected_pose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isinstance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np.ndarray</a:t>
            </a:r>
            <a:r>
              <a:rPr lang="en-US" altLang="ko-KR" dirty="0">
                <a:cs typeface="Tahoma"/>
              </a:rPr>
              <a:t>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PUBLISH_TF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publish_tf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#tf publish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Particle_filter.py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A34EBC-F359-4DB5-8E7C-90236B14240D}"/>
              </a:ext>
            </a:extLst>
          </p:cNvPr>
          <p:cNvCxnSpPr>
            <a:cxnSpLocks/>
          </p:cNvCxnSpPr>
          <p:nvPr/>
        </p:nvCxnSpPr>
        <p:spPr>
          <a:xfrm>
            <a:off x="4671749" y="4170175"/>
            <a:ext cx="515887" cy="2750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3C363C-D838-4B47-BEA9-6BA0ABBB5670}"/>
              </a:ext>
            </a:extLst>
          </p:cNvPr>
          <p:cNvSpPr/>
          <p:nvPr/>
        </p:nvSpPr>
        <p:spPr>
          <a:xfrm>
            <a:off x="4929692" y="4423752"/>
            <a:ext cx="430039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Visualize() </a:t>
            </a:r>
            <a:r>
              <a:rPr lang="ko-KR" altLang="en-US" dirty="0"/>
              <a:t>역할</a:t>
            </a:r>
            <a:endParaRPr lang="en-US" altLang="ko-KR" dirty="0"/>
          </a:p>
          <a:p>
            <a:pPr marL="342900" indent="-342900" algn="l">
              <a:buAutoNum type="arabicPeriod"/>
              <a:defRPr/>
            </a:pPr>
            <a:r>
              <a:rPr lang="ko-KR" altLang="en-US" sz="1200" dirty="0" err="1"/>
              <a:t>맵과</a:t>
            </a:r>
            <a:r>
              <a:rPr lang="ko-KR" altLang="en-US" sz="1200" dirty="0"/>
              <a:t> 센서 사이 </a:t>
            </a:r>
            <a:r>
              <a:rPr lang="en-US" altLang="ko-KR" sz="1200" dirty="0" err="1"/>
              <a:t>tf</a:t>
            </a:r>
            <a:r>
              <a:rPr lang="en-US" altLang="ko-KR" sz="1200" dirty="0"/>
              <a:t> publish</a:t>
            </a:r>
          </a:p>
          <a:p>
            <a:pPr marL="342900" indent="-342900" algn="l">
              <a:buAutoNum type="arabicPeriod"/>
              <a:defRPr/>
            </a:pPr>
            <a:r>
              <a:rPr lang="ko-KR" altLang="en-US" sz="1200" dirty="0" smtClean="0"/>
              <a:t>예상되는 </a:t>
            </a:r>
            <a:r>
              <a:rPr lang="ko-KR" altLang="en-US" sz="1200" dirty="0"/>
              <a:t>차의 위치를 나타내는 메시지 </a:t>
            </a:r>
            <a:r>
              <a:rPr lang="en-US" altLang="ko-KR" sz="1200" dirty="0"/>
              <a:t>publish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ko-KR" altLang="en-US" sz="1200" dirty="0"/>
              <a:t>랜덤하게 골라진 </a:t>
            </a:r>
            <a:r>
              <a:rPr lang="ko-KR" altLang="en-US" sz="1200" dirty="0" err="1"/>
              <a:t>파티클들을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publish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ko-KR" altLang="en-US" sz="1200" dirty="0" smtClean="0"/>
              <a:t>가장 </a:t>
            </a:r>
            <a:r>
              <a:rPr lang="ko-KR" altLang="en-US" sz="1200" dirty="0"/>
              <a:t>최근 센서 측정값 </a:t>
            </a:r>
            <a:r>
              <a:rPr lang="en-US" altLang="ko-KR" sz="1200" dirty="0"/>
              <a:t>publish</a:t>
            </a:r>
          </a:p>
          <a:p>
            <a:pPr marL="342900" indent="-342900" algn="l">
              <a:buAutoNum type="arabicPeriod"/>
              <a:defRPr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15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ParticleFilter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visualize</a:t>
            </a:r>
            <a:r>
              <a:rPr lang="en-US" altLang="ko-KR" dirty="0">
                <a:latin typeface="Tahoma"/>
              </a:rPr>
              <a:t>(self)(continue..)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7546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	</a:t>
            </a:r>
            <a:r>
              <a:rPr lang="en-US" altLang="ko-KR" dirty="0" err="1">
                <a:cs typeface="Tahoma"/>
              </a:rPr>
              <a:t>ps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PoseStamped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	</a:t>
            </a:r>
            <a:r>
              <a:rPr lang="en-US" altLang="ko-KR" dirty="0" err="1">
                <a:cs typeface="Tahoma"/>
              </a:rPr>
              <a:t>ps.header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utils.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make_header</a:t>
            </a:r>
            <a:r>
              <a:rPr lang="en-US" altLang="ko-KR" dirty="0">
                <a:cs typeface="Tahoma"/>
              </a:rPr>
              <a:t>("map")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	</a:t>
            </a:r>
            <a:r>
              <a:rPr lang="en-US" altLang="ko-KR" dirty="0" err="1">
                <a:cs typeface="Tahoma"/>
              </a:rPr>
              <a:t>ps.pose.position.x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	</a:t>
            </a:r>
            <a:r>
              <a:rPr lang="en-US" altLang="ko-KR" dirty="0" err="1">
                <a:cs typeface="Tahoma"/>
              </a:rPr>
              <a:t>ps.pose.position.y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1</a:t>
            </a:r>
            <a:r>
              <a:rPr lang="en-US" altLang="ko-KR" dirty="0">
                <a:cs typeface="Tahoma"/>
              </a:rPr>
              <a:t>]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	</a:t>
            </a:r>
            <a:r>
              <a:rPr lang="en-US" altLang="ko-KR" dirty="0" err="1">
                <a:cs typeface="Tahoma"/>
              </a:rPr>
              <a:t>ps.pose.orientation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utils.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angle_to_quaternion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self.inferred_pose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2</a:t>
            </a:r>
            <a:r>
              <a:rPr lang="en-US" altLang="ko-KR" dirty="0">
                <a:cs typeface="Tahoma"/>
              </a:rPr>
              <a:t>]) </a:t>
            </a:r>
            <a:r>
              <a:rPr lang="en-US" altLang="ko-KR" sz="1300" dirty="0">
                <a:solidFill>
                  <a:srgbClr val="FF0000"/>
                </a:solidFill>
                <a:cs typeface="Tahoma"/>
              </a:rPr>
              <a:t>#ps</a:t>
            </a:r>
            <a:r>
              <a:rPr lang="ko-KR" altLang="en-US" sz="1300" dirty="0">
                <a:solidFill>
                  <a:srgbClr val="FF0000"/>
                </a:solidFill>
                <a:cs typeface="Tahoma"/>
              </a:rPr>
              <a:t>에 값</a:t>
            </a:r>
            <a:r>
              <a:rPr lang="en-US" altLang="ko-KR" sz="1300" dirty="0">
                <a:solidFill>
                  <a:srgbClr val="FF0000"/>
                </a:solidFill>
                <a:cs typeface="Tahom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cs typeface="Tahoma"/>
              </a:rPr>
              <a:t>좌표</a:t>
            </a:r>
            <a:r>
              <a:rPr lang="en-US" altLang="ko-KR" sz="1300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sz="1300" dirty="0" err="1">
                <a:solidFill>
                  <a:srgbClr val="FF0000"/>
                </a:solidFill>
                <a:cs typeface="Tahoma"/>
              </a:rPr>
              <a:t>조향각도</a:t>
            </a:r>
            <a:r>
              <a:rPr lang="en-US" altLang="ko-KR" sz="1300" dirty="0">
                <a:solidFill>
                  <a:srgbClr val="FF0000"/>
                </a:solidFill>
                <a:cs typeface="Tahoma"/>
              </a:rPr>
              <a:t>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	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self.pose_pub.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get_num_connections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sz="1300" dirty="0">
                <a:solidFill>
                  <a:schemeClr val="accent1"/>
                </a:solidFill>
              </a:rPr>
              <a:t>&gt;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:                                      </a:t>
            </a:r>
            <a:r>
              <a:rPr lang="ko-KR" altLang="en-US" sz="1300" dirty="0" err="1">
                <a:solidFill>
                  <a:srgbClr val="FF0000"/>
                </a:solidFill>
                <a:cs typeface="Tahoma"/>
              </a:rPr>
              <a:t>담아줌</a:t>
            </a:r>
            <a:endParaRPr lang="en-US" altLang="ko-KR" sz="1300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	    </a:t>
            </a:r>
            <a:r>
              <a:rPr lang="en-US" altLang="ko-KR" dirty="0" err="1">
                <a:cs typeface="Tahoma"/>
              </a:rPr>
              <a:t>self.pose_pub.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ps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#pose_pub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연결된 것이 있다면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ps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좌표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조향각도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값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) publish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	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self.pub_odom.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get_num_connections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sz="1300" dirty="0">
                <a:solidFill>
                  <a:schemeClr val="accent1"/>
                </a:solidFill>
              </a:rPr>
              <a:t>&gt;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	    </a:t>
            </a:r>
            <a:r>
              <a:rPr lang="en-US" altLang="ko-KR" dirty="0" err="1">
                <a:cs typeface="Tahoma"/>
              </a:rPr>
              <a:t>odom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Odometry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#pub_odom(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주행기록계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연결된 것이 있다면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Odometry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객체 생성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	    </a:t>
            </a:r>
            <a:r>
              <a:rPr lang="en-US" altLang="ko-KR" dirty="0" err="1">
                <a:cs typeface="Tahoma"/>
              </a:rPr>
              <a:t>odom.header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ps.header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	    </a:t>
            </a:r>
            <a:r>
              <a:rPr lang="en-US" altLang="ko-KR" dirty="0" err="1">
                <a:cs typeface="Tahoma"/>
              </a:rPr>
              <a:t>odom.pose.pose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ps.pose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	    </a:t>
            </a:r>
            <a:r>
              <a:rPr lang="en-US" altLang="ko-KR" dirty="0" err="1">
                <a:cs typeface="Tahoma"/>
              </a:rPr>
              <a:t>self.pub_odom.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odom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#odom publish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article_filter.py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6AA9A6-2FA9-42AF-8335-614EDE4E2CC6}"/>
              </a:ext>
            </a:extLst>
          </p:cNvPr>
          <p:cNvCxnSpPr>
            <a:cxnSpLocks/>
          </p:cNvCxnSpPr>
          <p:nvPr/>
        </p:nvCxnSpPr>
        <p:spPr>
          <a:xfrm flipV="1">
            <a:off x="3114553" y="1857965"/>
            <a:ext cx="2309250" cy="3029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DFB742C-2519-4DA8-9C38-DB79FEC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03" y="1202018"/>
            <a:ext cx="3674475" cy="137137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5BDC41-D54C-4637-8C21-5A72700C9644}"/>
              </a:ext>
            </a:extLst>
          </p:cNvPr>
          <p:cNvCxnSpPr>
            <a:cxnSpLocks/>
          </p:cNvCxnSpPr>
          <p:nvPr/>
        </p:nvCxnSpPr>
        <p:spPr>
          <a:xfrm>
            <a:off x="3114553" y="3943225"/>
            <a:ext cx="1710941" cy="949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5C29D8E-230E-4946-950E-DF62FDDF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94" y="4691368"/>
            <a:ext cx="3956364" cy="14154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C6C6A8-A387-4596-A0CA-7519CB5FFBC5}"/>
              </a:ext>
            </a:extLst>
          </p:cNvPr>
          <p:cNvSpPr/>
          <p:nvPr/>
        </p:nvSpPr>
        <p:spPr>
          <a:xfrm>
            <a:off x="357613" y="4706118"/>
            <a:ext cx="4540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Odometry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주행기록계라는 의미로서 움직이고 있는 사물의 위치를 측정하는 방법</a:t>
            </a:r>
            <a:endParaRPr lang="en-US" altLang="ko-KR" dirty="0"/>
          </a:p>
          <a:p>
            <a:pPr algn="l">
              <a:defRPr/>
            </a:pPr>
            <a:r>
              <a:rPr lang="en-US" altLang="ko-KR" dirty="0" err="1"/>
              <a:t>PoseWithCovariance</a:t>
            </a:r>
            <a:r>
              <a:rPr lang="en-US" altLang="ko-KR" dirty="0"/>
              <a:t> pose : </a:t>
            </a:r>
            <a:r>
              <a:rPr lang="ko-KR" altLang="en-US" dirty="0"/>
              <a:t>해당 포즈 추정의 확실성에 대한 선택적 공분산과 함께 </a:t>
            </a:r>
            <a:r>
              <a:rPr lang="en-US" altLang="ko-KR" dirty="0" err="1"/>
              <a:t>odometric</a:t>
            </a:r>
            <a:r>
              <a:rPr lang="en-US" altLang="ko-KR" dirty="0"/>
              <a:t> </a:t>
            </a:r>
            <a:r>
              <a:rPr lang="ko-KR" altLang="en-US" dirty="0"/>
              <a:t>프레임에서 자동차의 예상 위치를 표시</a:t>
            </a:r>
            <a:endParaRPr lang="en-US" altLang="ko-KR" dirty="0"/>
          </a:p>
          <a:p>
            <a:pPr algn="l">
              <a:defRPr/>
            </a:pPr>
            <a:r>
              <a:rPr lang="en-US" altLang="ko-KR" dirty="0" err="1"/>
              <a:t>TwistWithCovariance</a:t>
            </a:r>
            <a:r>
              <a:rPr lang="en-US" altLang="ko-KR" dirty="0"/>
              <a:t> twist : </a:t>
            </a:r>
            <a:r>
              <a:rPr lang="ko-KR" altLang="en-US" dirty="0"/>
              <a:t>하위 프레임에서 자동차의 속도와 해당 속도 추정의 확실성에 대한 공분산을 표시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EBCC21-50C8-4B17-9D0F-42FBA73592C4}"/>
              </a:ext>
            </a:extLst>
          </p:cNvPr>
          <p:cNvCxnSpPr/>
          <p:nvPr/>
        </p:nvCxnSpPr>
        <p:spPr>
          <a:xfrm flipH="1">
            <a:off x="4689695" y="5124261"/>
            <a:ext cx="20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ParticleFilter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visualize</a:t>
            </a:r>
            <a:r>
              <a:rPr lang="en-US" altLang="ko-KR" dirty="0">
                <a:latin typeface="Tahoma"/>
              </a:rPr>
              <a:t>(self)(continue)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404726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self.particle_pub.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get_num_connections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sz="1300" dirty="0">
                <a:solidFill>
                  <a:schemeClr val="accent1"/>
                </a:solidFill>
              </a:rPr>
              <a:t>&gt;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#particle_pub(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여러가지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파티클들의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좌표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연결된                        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					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것이 있다면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self.particles.shape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] </a:t>
            </a:r>
            <a:r>
              <a:rPr lang="en-US" altLang="ko-KR" sz="1300" dirty="0">
                <a:solidFill>
                  <a:schemeClr val="accent1"/>
                </a:solidFill>
              </a:rPr>
              <a:t>&gt;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N_VIZ_PARTICLES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행의 개수가 크다면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# randomly </a:t>
            </a:r>
            <a:r>
              <a:rPr lang="en-US" altLang="ko-KR" dirty="0" err="1">
                <a:cs typeface="Tahoma"/>
              </a:rPr>
              <a:t>downsample</a:t>
            </a:r>
            <a:r>
              <a:rPr lang="en-US" altLang="ko-KR" dirty="0">
                <a:cs typeface="Tahoma"/>
              </a:rPr>
              <a:t> particles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proposal_indices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np.random.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choice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    </a:t>
            </a:r>
            <a:r>
              <a:rPr lang="en-US" altLang="ko-KR" dirty="0" err="1">
                <a:cs typeface="Tahoma"/>
              </a:rPr>
              <a:t>self.particle_indices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N_VIZ_PARTICLES</a:t>
            </a:r>
            <a:r>
              <a:rPr lang="en-US" altLang="ko-KR" dirty="0">
                <a:cs typeface="Tahoma"/>
              </a:rPr>
              <a:t>, p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 err="1">
                <a:cs typeface="Tahoma"/>
              </a:rPr>
              <a:t>self.weights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랜덤한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파티클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인덱스를 고름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publish_particles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self.particles</a:t>
            </a:r>
            <a:r>
              <a:rPr lang="en-US" altLang="ko-KR" dirty="0">
                <a:cs typeface="Tahoma"/>
              </a:rPr>
              <a:t>[</a:t>
            </a:r>
            <a:r>
              <a:rPr lang="en-US" altLang="ko-KR" dirty="0" err="1">
                <a:cs typeface="Tahoma"/>
              </a:rPr>
              <a:t>proposal_indices</a:t>
            </a:r>
            <a:r>
              <a:rPr lang="en-US" altLang="ko-KR" dirty="0">
                <a:cs typeface="Tahoma"/>
              </a:rPr>
              <a:t>, :])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랜덤하게 골라진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파티클들을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publish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else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   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publish_particles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self.particles</a:t>
            </a:r>
            <a:r>
              <a:rPr lang="en-US" altLang="ko-KR" dirty="0">
                <a:cs typeface="Tahoma"/>
              </a:rPr>
              <a:t>)</a:t>
            </a: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self.pub_laser.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get_num_connections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sz="1300" dirty="0">
                <a:solidFill>
                  <a:schemeClr val="accent1"/>
                </a:solidFill>
              </a:rPr>
              <a:t>&gt;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and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isinstance</a:t>
            </a:r>
            <a:r>
              <a:rPr lang="en-US" altLang="ko-KR" dirty="0">
                <a:cs typeface="Tahoma"/>
              </a:rPr>
              <a:t>(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self.sensor_model.last_laser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LaserScan</a:t>
            </a:r>
            <a:endParaRPr lang="en-US" altLang="ko-KR" dirty="0">
              <a:solidFill>
                <a:schemeClr val="accent6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#pub_laser(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최근에 스캔한 스캔 값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연결된 것이 있고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instance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가 존재 한다면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self.sensor_model.last_laser.header.frame_id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"/laser"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self.sensor_model.last_laser.header.stamp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rospy.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Time</a:t>
            </a:r>
            <a:r>
              <a:rPr lang="en-US" altLang="ko-KR" dirty="0" err="1">
                <a:cs typeface="Tahoma"/>
              </a:rPr>
              <a:t>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now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self.pub_laser.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self.sensor_model.last_laser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#LaserScan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대한 메시지 정의 후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publish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self.state_lock.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release</a:t>
            </a:r>
            <a:r>
              <a:rPr lang="en-US" altLang="ko-KR" dirty="0">
                <a:cs typeface="Tahoma"/>
              </a:rPr>
              <a:t>()</a:t>
            </a:r>
            <a:endParaRPr lang="ko-KR" altLang="en-US" sz="1300" dirty="0"/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https://github.com/prl-mushr/mushr_pf/blob/master/src/mushr_pf/particle_filter.py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article_filter.py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C7841-7300-469D-9A71-6EAA2C8E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73" y="4037276"/>
            <a:ext cx="1936733" cy="9785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C91424-6F90-4146-8A13-A7E0D0BF179B}"/>
              </a:ext>
            </a:extLst>
          </p:cNvPr>
          <p:cNvCxnSpPr>
            <a:cxnSpLocks/>
          </p:cNvCxnSpPr>
          <p:nvPr/>
        </p:nvCxnSpPr>
        <p:spPr>
          <a:xfrm flipV="1">
            <a:off x="4309610" y="4318503"/>
            <a:ext cx="1919174" cy="588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 dirty="0" smtClean="0"/>
              <a:t>particle_filter.py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Initialize_global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452431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initialize_global</a:t>
            </a:r>
            <a:r>
              <a:rPr lang="en-US" altLang="ko-KR" sz="1600" dirty="0" smtClean="0"/>
              <a:t>(self):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self.state_lock.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acquire</a:t>
            </a:r>
            <a:r>
              <a:rPr lang="en-US" altLang="ko-KR" sz="1600" dirty="0" smtClean="0"/>
              <a:t>()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</a:t>
            </a:r>
            <a:r>
              <a:rPr lang="en-US" altLang="ko-KR" sz="1600" dirty="0" err="1">
                <a:solidFill>
                  <a:srgbClr val="FF0000"/>
                </a:solidFill>
              </a:rPr>
              <a:t>x,y</a:t>
            </a:r>
            <a:r>
              <a:rPr lang="ko-KR" altLang="en-US" sz="1600" dirty="0">
                <a:solidFill>
                  <a:srgbClr val="FF0000"/>
                </a:solidFill>
              </a:rPr>
              <a:t>에 </a:t>
            </a:r>
            <a:r>
              <a:rPr lang="en-US" altLang="ko-KR" sz="1600" dirty="0" err="1">
                <a:solidFill>
                  <a:srgbClr val="FF0000"/>
                </a:solidFill>
              </a:rPr>
              <a:t>permissible_region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인 인덱스 번호를 담아준다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permissible_x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permissible_y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np.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where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self.permissible_region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==1</a:t>
            </a:r>
            <a:r>
              <a:rPr lang="en-US" altLang="ko-KR" sz="1600" dirty="0" smtClean="0"/>
              <a:t>)</a:t>
            </a:r>
          </a:p>
          <a:p>
            <a:pPr algn="just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angle_step</a:t>
            </a:r>
            <a:r>
              <a:rPr lang="en-US" altLang="ko-KR" sz="1600" dirty="0" smtClean="0"/>
              <a:t>=4 </a:t>
            </a:r>
            <a:r>
              <a:rPr lang="en-US" altLang="ko-KR" sz="1600" dirty="0" smtClean="0">
                <a:solidFill>
                  <a:srgbClr val="FF0000"/>
                </a:solidFill>
              </a:rPr>
              <a:t>#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particl</a:t>
            </a:r>
            <a:r>
              <a:rPr lang="ko-KR" altLang="en-US" sz="1600" dirty="0" smtClean="0">
                <a:solidFill>
                  <a:srgbClr val="FF0000"/>
                </a:solidFill>
              </a:rPr>
              <a:t>이 </a:t>
            </a:r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방향으로 </a:t>
            </a:r>
            <a:r>
              <a:rPr lang="en-US" altLang="ko-KR" sz="1600" dirty="0" smtClean="0">
                <a:solidFill>
                  <a:srgbClr val="FF0000"/>
                </a:solidFill>
              </a:rPr>
              <a:t>rotate </a:t>
            </a:r>
            <a:r>
              <a:rPr lang="ko-KR" altLang="en-US" sz="1600" dirty="0" smtClean="0">
                <a:solidFill>
                  <a:srgbClr val="FF0000"/>
                </a:solidFill>
              </a:rPr>
              <a:t>할 수 있게 설정</a:t>
            </a:r>
            <a:endParaRPr lang="en-US" altLang="ko-KR" sz="1600" dirty="0" smtClean="0"/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#permissible state</a:t>
            </a:r>
            <a:r>
              <a:rPr lang="ko-KR" altLang="en-US" sz="1600" dirty="0" smtClean="0">
                <a:solidFill>
                  <a:srgbClr val="FF0000"/>
                </a:solidFill>
              </a:rPr>
              <a:t>에 대한 표본 간격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permissible_step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angle_step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permissible_x</a:t>
            </a:r>
            <a:r>
              <a:rPr lang="en-US" altLang="ko-KR" sz="1600" dirty="0" smtClean="0"/>
              <a:t>)/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</a:t>
            </a:r>
          </a:p>
          <a:p>
            <a:pPr algn="just"/>
            <a:endParaRPr lang="en-US" altLang="ko-KR" sz="1600" dirty="0" smtClean="0"/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사용가능한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permissible state</a:t>
            </a:r>
            <a:r>
              <a:rPr lang="ko-KR" altLang="en-US" sz="1600" dirty="0" smtClean="0">
                <a:solidFill>
                  <a:srgbClr val="FF0000"/>
                </a:solidFill>
              </a:rPr>
              <a:t>의 인덱스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 smtClean="0"/>
              <a:t>	indices=</a:t>
            </a:r>
            <a:r>
              <a:rPr lang="en-US" altLang="ko-KR" sz="1600" dirty="0" err="1" smtClean="0"/>
              <a:t>np.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arrange</a:t>
            </a:r>
            <a:r>
              <a:rPr lang="en-US" altLang="ko-KR" sz="1600" dirty="0" smtClean="0"/>
              <a:t>(0,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permissible_x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permissible_step</a:t>
            </a:r>
            <a:endParaRPr lang="en-US" altLang="ko-KR" sz="1600" dirty="0"/>
          </a:p>
          <a:p>
            <a:pPr algn="just"/>
            <a:r>
              <a:rPr lang="en-US" altLang="ko-KR" sz="1600" dirty="0" smtClean="0"/>
              <a:t>	[:(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[0]/</a:t>
            </a:r>
            <a:r>
              <a:rPr lang="en-US" altLang="ko-KR" sz="1600" dirty="0" err="1" smtClean="0"/>
              <a:t>angle_step</a:t>
            </a:r>
            <a:r>
              <a:rPr lang="en-US" altLang="ko-KR" sz="1600" dirty="0" smtClean="0"/>
              <a:t>)]</a:t>
            </a:r>
          </a:p>
          <a:p>
            <a:pPr algn="just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#proxy for the new particles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np.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zeros</a:t>
            </a:r>
            <a:r>
              <a:rPr lang="en-US" altLang="ko-KR" sz="1600" dirty="0" smtClean="0"/>
              <a:t>((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[0],3))</a:t>
            </a:r>
          </a:p>
          <a:p>
            <a:pPr algn="just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algn="just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4313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Initialize_global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477053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#particle</a:t>
            </a:r>
            <a:r>
              <a:rPr lang="ko-KR" altLang="en-US" sz="1600" dirty="0" smtClean="0">
                <a:solidFill>
                  <a:srgbClr val="FF0000"/>
                </a:solidFill>
              </a:rPr>
              <a:t>들이 다른 </a:t>
            </a:r>
            <a:r>
              <a:rPr lang="en-US" altLang="ko-KR" sz="1600" dirty="0" smtClean="0">
                <a:solidFill>
                  <a:srgbClr val="FF0000"/>
                </a:solidFill>
              </a:rPr>
              <a:t>rotation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있을 수 있게 해줌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C000"/>
                </a:solidFill>
              </a:rPr>
              <a:t>for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in </a:t>
            </a:r>
            <a:r>
              <a:rPr lang="en-US" altLang="ko-KR" sz="1600" dirty="0" smtClean="0">
                <a:solidFill>
                  <a:schemeClr val="accent4">
                    <a:lumMod val="75000"/>
                  </a:schemeClr>
                </a:solidFill>
              </a:rPr>
              <a:t>range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angle_steop</a:t>
            </a:r>
            <a:r>
              <a:rPr lang="en-US" altLang="ko-KR" sz="1600" dirty="0" smtClean="0"/>
              <a:t>):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idx_start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*(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[0]/</a:t>
            </a:r>
            <a:r>
              <a:rPr lang="en-US" altLang="ko-KR" sz="1600" dirty="0" err="1" smtClean="0"/>
              <a:t>angle_step</a:t>
            </a:r>
            <a:r>
              <a:rPr lang="en-US" altLang="ko-KR" sz="1600" dirty="0" smtClean="0"/>
              <a:t>)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idx_end</a:t>
            </a:r>
            <a:r>
              <a:rPr lang="en-US" altLang="ko-KR" sz="1600" dirty="0" smtClean="0"/>
              <a:t>=(i+1)*(</a:t>
            </a:r>
            <a:r>
              <a:rPr lang="en-US" altLang="ko-KR" sz="1600" dirty="0" err="1"/>
              <a:t>self.particles.shape</a:t>
            </a:r>
            <a:r>
              <a:rPr lang="en-US" altLang="ko-KR" sz="1600" dirty="0"/>
              <a:t>[0]/</a:t>
            </a:r>
            <a:r>
              <a:rPr lang="en-US" altLang="ko-KR" sz="1600" dirty="0" err="1"/>
              <a:t>angle_step</a:t>
            </a:r>
            <a:r>
              <a:rPr lang="en-US" altLang="ko-KR" sz="1600" dirty="0"/>
              <a:t>)</a:t>
            </a:r>
            <a:endParaRPr lang="en-US" altLang="ko-KR" sz="1600" dirty="0" smtClean="0"/>
          </a:p>
          <a:p>
            <a:pPr algn="just"/>
            <a:r>
              <a:rPr lang="en-US" altLang="ko-KR" sz="1600" dirty="0" smtClean="0"/>
              <a:t>		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#y</a:t>
            </a:r>
            <a:r>
              <a:rPr lang="ko-KR" altLang="en-US" sz="1600" dirty="0" smtClean="0">
                <a:solidFill>
                  <a:srgbClr val="FF0000"/>
                </a:solidFill>
              </a:rPr>
              <a:t>좌표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[idx_start:idx_end,0]=</a:t>
            </a:r>
            <a:r>
              <a:rPr lang="en-US" altLang="ko-KR" sz="1600" dirty="0" err="1" smtClean="0"/>
              <a:t>permissible_y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indicies</a:t>
            </a:r>
            <a:r>
              <a:rPr lang="en-US" altLang="ko-KR" sz="1600" dirty="0" smtClean="0"/>
              <a:t>]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#x</a:t>
            </a:r>
            <a:r>
              <a:rPr lang="ko-KR" altLang="en-US" sz="1600" dirty="0" smtClean="0">
                <a:solidFill>
                  <a:srgbClr val="FF0000"/>
                </a:solidFill>
              </a:rPr>
              <a:t>좌표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[idx_start:idx_end,1]=</a:t>
            </a:r>
            <a:r>
              <a:rPr lang="en-US" altLang="ko-KR" sz="1600" dirty="0" err="1" smtClean="0"/>
              <a:t>permissible_x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indicies</a:t>
            </a:r>
            <a:r>
              <a:rPr lang="en-US" altLang="ko-KR" sz="1600" dirty="0" smtClean="0"/>
              <a:t>]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</a:t>
            </a:r>
            <a:r>
              <a:rPr lang="ko-KR" altLang="en-US" sz="1600" dirty="0" smtClean="0">
                <a:solidFill>
                  <a:srgbClr val="FF0000"/>
                </a:solidFill>
              </a:rPr>
              <a:t>순서대로                   가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들어감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[idx_start:idx_end,2]=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*(2*</a:t>
            </a:r>
            <a:r>
              <a:rPr lang="en-US" altLang="ko-KR" sz="1600" dirty="0" err="1" smtClean="0"/>
              <a:t>np.pi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angle_step</a:t>
            </a:r>
            <a:r>
              <a:rPr lang="en-US" altLang="ko-KR" sz="1600" dirty="0" smtClean="0"/>
              <a:t>)</a:t>
            </a:r>
          </a:p>
          <a:p>
            <a:pPr algn="just"/>
            <a:r>
              <a:rPr lang="en-US" altLang="ko-KR" sz="1600" dirty="0" smtClean="0"/>
              <a:t>	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/>
              <a:t>#</a:t>
            </a:r>
            <a:r>
              <a:rPr lang="en-US" altLang="ko-KR" sz="1600" dirty="0"/>
              <a:t>map</a:t>
            </a:r>
            <a:r>
              <a:rPr lang="ko-KR" altLang="en-US" sz="1600" dirty="0"/>
              <a:t>상 </a:t>
            </a:r>
            <a:r>
              <a:rPr lang="en-US" altLang="ko-KR" sz="1600" dirty="0" err="1"/>
              <a:t>pos</a:t>
            </a:r>
            <a:r>
              <a:rPr lang="ko-KR" altLang="en-US" sz="1600" dirty="0"/>
              <a:t>를 </a:t>
            </a:r>
            <a:r>
              <a:rPr lang="en-US" altLang="ko-KR" sz="1600" dirty="0"/>
              <a:t>world </a:t>
            </a:r>
            <a:r>
              <a:rPr lang="en-US" altLang="ko-KR" sz="1600" dirty="0" err="1"/>
              <a:t>pos</a:t>
            </a:r>
            <a:r>
              <a:rPr lang="ko-KR" altLang="en-US" sz="1600" dirty="0"/>
              <a:t>로 변환해 준다</a:t>
            </a:r>
            <a:r>
              <a:rPr lang="en-US" altLang="ko-KR" sz="1600" dirty="0"/>
              <a:t>. 	</a:t>
            </a:r>
          </a:p>
          <a:p>
            <a:pPr algn="just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utils.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map_to_world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self.map_info</a:t>
            </a:r>
            <a:r>
              <a:rPr lang="en-US" altLang="ko-KR" sz="1600" dirty="0" smtClean="0"/>
              <a:t>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 smtClean="0"/>
              <a:t>	#particles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weights reset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self.particles</a:t>
            </a:r>
            <a:r>
              <a:rPr lang="en-US" altLang="ko-KR" sz="1600" dirty="0" smtClean="0"/>
              <a:t>[:,:]=</a:t>
            </a:r>
            <a:r>
              <a:rPr lang="en-US" altLang="ko-KR" sz="1600" dirty="0" err="1" smtClean="0"/>
              <a:t>permissible_states</a:t>
            </a:r>
            <a:r>
              <a:rPr lang="en-US" altLang="ko-KR" sz="1600" dirty="0" smtClean="0"/>
              <a:t>[:,:]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self.weights</a:t>
            </a:r>
            <a:r>
              <a:rPr lang="en-US" altLang="ko-KR" sz="1600" dirty="0" smtClean="0"/>
              <a:t>[:]=1.0/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self.state_lock.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release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75" y="3433156"/>
            <a:ext cx="1143576" cy="2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0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Global_localization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206210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global_localization</a:t>
            </a:r>
            <a:r>
              <a:rPr lang="en-US" altLang="ko-KR" sz="1600" dirty="0" smtClean="0"/>
              <a:t>(self):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self.sensor_model.</a:t>
            </a:r>
            <a:r>
              <a:rPr lang="en-US" altLang="ko-KR" sz="1600" dirty="0" err="1" smtClean="0">
                <a:solidFill>
                  <a:schemeClr val="accent4">
                    <a:lumMod val="75000"/>
                  </a:schemeClr>
                </a:solidFill>
              </a:rPr>
              <a:t>reset_confidence</a:t>
            </a:r>
            <a:r>
              <a:rPr lang="en-US" altLang="ko-KR" sz="1600" dirty="0" smtClean="0"/>
              <a:t>()</a:t>
            </a:r>
          </a:p>
          <a:p>
            <a:pPr algn="just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smtClean="0">
                <a:solidFill>
                  <a:srgbClr val="FF0000"/>
                </a:solidFill>
              </a:rPr>
              <a:t>#n(=1000)/NUM_REGIONS (</a:t>
            </a:r>
            <a:r>
              <a:rPr lang="ko-KR" altLang="en-US" sz="1600" dirty="0" smtClean="0">
                <a:solidFill>
                  <a:srgbClr val="FF0000"/>
                </a:solidFill>
              </a:rPr>
              <a:t>아마 </a:t>
            </a:r>
            <a:r>
              <a:rPr lang="en-US" altLang="ko-KR" sz="1600" dirty="0" smtClean="0">
                <a:solidFill>
                  <a:srgbClr val="FF0000"/>
                </a:solidFill>
              </a:rPr>
              <a:t>particle</a:t>
            </a:r>
            <a:r>
              <a:rPr lang="ko-KR" altLang="en-US" sz="1600" dirty="0" smtClean="0">
                <a:solidFill>
                  <a:srgbClr val="FF0000"/>
                </a:solidFill>
              </a:rPr>
              <a:t>중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후보군을</a:t>
            </a:r>
            <a:r>
              <a:rPr lang="ko-KR" altLang="en-US" sz="1600" dirty="0" smtClean="0">
                <a:solidFill>
                  <a:srgbClr val="FF0000"/>
                </a:solidFill>
              </a:rPr>
              <a:t> 뽑아온다고 예상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candidate_num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self.particles.shape</a:t>
            </a:r>
            <a:r>
              <a:rPr lang="en-US" altLang="ko-KR" sz="1600" dirty="0" smtClean="0"/>
              <a:t>[0]/</a:t>
            </a:r>
            <a:r>
              <a:rPr lang="en-US" altLang="ko-KR" sz="1600" dirty="0" err="1" smtClean="0"/>
              <a:t>self.</a:t>
            </a:r>
            <a:r>
              <a:rPr lang="en-US" altLang="ko-KR" sz="1600" dirty="0" err="1" smtClean="0">
                <a:solidFill>
                  <a:schemeClr val="accent6">
                    <a:lumMod val="75000"/>
                  </a:schemeClr>
                </a:solidFill>
              </a:rPr>
              <a:t>NUM_REGION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regional_particles</a:t>
            </a:r>
            <a:r>
              <a:rPr lang="en-US" altLang="ko-KR" sz="1600" dirty="0" smtClean="0"/>
              <a:t>=[]</a:t>
            </a:r>
          </a:p>
          <a:p>
            <a:pPr algn="just"/>
            <a:r>
              <a:rPr lang="en-US" altLang="ko-KR" sz="1600" dirty="0"/>
              <a:t>	</a:t>
            </a:r>
            <a:r>
              <a:rPr lang="en-US" altLang="ko-KR" sz="1600" dirty="0" err="1" smtClean="0"/>
              <a:t>regional_weights</a:t>
            </a:r>
            <a:r>
              <a:rPr lang="en-US" altLang="ko-KR" sz="1600" dirty="0" smtClean="0"/>
              <a:t>=[]</a:t>
            </a:r>
          </a:p>
          <a:p>
            <a:pPr algn="just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1918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/>
              <a:t>Global_localization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440120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altLang="ko-KR" dirty="0"/>
              <a:t> </a:t>
            </a:r>
            <a:r>
              <a:rPr lang="en-US" altLang="ko-KR" dirty="0" err="1"/>
              <a:t>i</a:t>
            </a:r>
            <a:r>
              <a:rPr lang="en-US" altLang="ko-KR" dirty="0"/>
              <a:t> in range(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NUM_REGIONS</a:t>
            </a:r>
            <a:r>
              <a:rPr lang="en-US" altLang="ko-KR" dirty="0" smtClean="0"/>
              <a:t>):</a:t>
            </a:r>
          </a:p>
          <a:p>
            <a:pPr algn="l"/>
            <a:r>
              <a:rPr lang="en-US" altLang="ko-KR" dirty="0"/>
              <a:t>	</a:t>
            </a:r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init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부분에서 추가한 </a:t>
            </a:r>
            <a:r>
              <a:rPr lang="en-US" altLang="ko-KR" dirty="0" smtClean="0">
                <a:solidFill>
                  <a:srgbClr val="FF0000"/>
                </a:solidFill>
              </a:rPr>
              <a:t>regions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ko-KR" altLang="en-US" dirty="0" smtClean="0">
                <a:solidFill>
                  <a:srgbClr val="FF0000"/>
                </a:solidFill>
              </a:rPr>
              <a:t>번째 인덱스를 </a:t>
            </a:r>
            <a:r>
              <a:rPr lang="ko-KR" altLang="en-US" dirty="0" err="1" smtClean="0">
                <a:solidFill>
                  <a:srgbClr val="FF0000"/>
                </a:solidFill>
              </a:rPr>
              <a:t>파티클로</a:t>
            </a:r>
            <a:r>
              <a:rPr lang="ko-KR" altLang="en-US" dirty="0" smtClean="0">
                <a:solidFill>
                  <a:srgbClr val="FF0000"/>
                </a:solidFill>
              </a:rPr>
              <a:t> 하고 가중치를 정해준다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self.set_particles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self.regions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])</a:t>
            </a:r>
            <a:endParaRPr lang="en-US" altLang="ko-KR" dirty="0"/>
          </a:p>
          <a:p>
            <a:pPr algn="l"/>
            <a:r>
              <a:rPr lang="ko-KR" altLang="en-US" dirty="0"/>
              <a:t> 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cnt_updates</a:t>
            </a:r>
            <a:r>
              <a:rPr lang="en-US" altLang="ko-KR" dirty="0"/>
              <a:t> = 0</a:t>
            </a:r>
          </a:p>
          <a:p>
            <a:pPr algn="l"/>
            <a:r>
              <a:rPr lang="en-US" altLang="ko-KR" dirty="0" smtClean="0"/>
              <a:t>	while</a:t>
            </a:r>
            <a:r>
              <a:rPr lang="en-US" altLang="ko-KR" dirty="0"/>
              <a:t> </a:t>
            </a:r>
            <a:r>
              <a:rPr lang="en-US" altLang="ko-KR" dirty="0" err="1"/>
              <a:t>cnt_updates</a:t>
            </a:r>
            <a:r>
              <a:rPr lang="en-US" altLang="ko-KR" dirty="0"/>
              <a:t> &lt; </a:t>
            </a:r>
            <a:r>
              <a:rPr lang="en-US" altLang="ko-KR" dirty="0" err="1" smtClean="0"/>
              <a:t>self.REGIONAL_ROUNDS</a:t>
            </a:r>
            <a:r>
              <a:rPr lang="en-US" altLang="ko-KR" dirty="0" smtClean="0"/>
              <a:t>: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sz="1000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sensor_modle</a:t>
            </a:r>
            <a:r>
              <a:rPr lang="ko-KR" altLang="en-US" dirty="0" smtClean="0">
                <a:solidFill>
                  <a:srgbClr val="FF0000"/>
                </a:solidFill>
              </a:rPr>
              <a:t>에서 </a:t>
            </a:r>
            <a:r>
              <a:rPr lang="en-US" altLang="ko-KR" dirty="0" err="1" smtClean="0">
                <a:solidFill>
                  <a:srgbClr val="FF0000"/>
                </a:solidFill>
              </a:rPr>
              <a:t>lidar_cb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함수가 실행되면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변경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 algn="l"/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즉 </a:t>
            </a:r>
            <a:r>
              <a:rPr lang="ko-KR" altLang="en-US" dirty="0" err="1" smtClean="0">
                <a:solidFill>
                  <a:srgbClr val="FF0000"/>
                </a:solidFill>
              </a:rPr>
              <a:t>라이다로</a:t>
            </a:r>
            <a:r>
              <a:rPr lang="ko-KR" altLang="en-US" dirty="0" smtClean="0">
                <a:solidFill>
                  <a:srgbClr val="FF0000"/>
                </a:solidFill>
              </a:rPr>
              <a:t> 부터 정보를 받아올 때 업데이트가 진행됨</a:t>
            </a:r>
            <a:r>
              <a:rPr lang="en-US" altLang="ko-KR" sz="1000" dirty="0" smtClean="0">
                <a:solidFill>
                  <a:srgbClr val="FF0000"/>
                </a:solidFill>
              </a:rPr>
              <a:t>  </a:t>
            </a:r>
            <a:r>
              <a:rPr lang="ko-KR" altLang="en-US" sz="1000" dirty="0" smtClean="0">
                <a:solidFill>
                  <a:srgbClr val="FF0000"/>
                </a:solidFill>
              </a:rPr>
              <a:t> </a:t>
            </a:r>
            <a:r>
              <a:rPr lang="ko-KR" altLang="en-US" dirty="0" smtClean="0">
                <a:solidFill>
                  <a:srgbClr val="FF0000"/>
                </a:solidFill>
              </a:rPr>
              <a:t>           </a:t>
            </a:r>
            <a:r>
              <a:rPr lang="ko-KR" altLang="en-US" dirty="0" smtClean="0"/>
              <a:t>    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if </a:t>
            </a:r>
            <a:r>
              <a:rPr lang="en-US" altLang="ko-KR" dirty="0" err="1" smtClean="0"/>
              <a:t>self.sensor_model.do_resample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			</a:t>
            </a:r>
            <a:r>
              <a:rPr lang="en-US" altLang="ko-KR" dirty="0" err="1" smtClean="0"/>
              <a:t>self.resampler.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resample_low_variance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#particle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resampling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 smtClean="0"/>
              <a:t>			</a:t>
            </a:r>
            <a:r>
              <a:rPr lang="en-US" altLang="ko-KR" dirty="0" err="1" smtClean="0"/>
              <a:t>self.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visualize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필터의 상태를 시각화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다시 </a:t>
            </a:r>
            <a:r>
              <a:rPr lang="ko-KR" altLang="en-US" dirty="0" err="1" smtClean="0">
                <a:solidFill>
                  <a:srgbClr val="FF0000"/>
                </a:solidFill>
              </a:rPr>
              <a:t>라이다로</a:t>
            </a:r>
            <a:r>
              <a:rPr lang="ko-KR" altLang="en-US" dirty="0" smtClean="0">
                <a:solidFill>
                  <a:srgbClr val="FF0000"/>
                </a:solidFill>
              </a:rPr>
              <a:t> 부터 정보를 받아 올 때 까지 </a:t>
            </a:r>
            <a:r>
              <a:rPr lang="en-US" altLang="ko-KR" dirty="0" smtClean="0">
                <a:solidFill>
                  <a:srgbClr val="FF0000"/>
                </a:solidFill>
              </a:rPr>
              <a:t>sampling </a:t>
            </a:r>
            <a:r>
              <a:rPr lang="ko-KR" altLang="en-US" dirty="0" smtClean="0">
                <a:solidFill>
                  <a:srgbClr val="FF0000"/>
                </a:solidFill>
              </a:rPr>
              <a:t>중지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self.sensor_model.do_resample</a:t>
            </a:r>
            <a:r>
              <a:rPr lang="en-US" altLang="ko-KR" dirty="0"/>
              <a:t> = 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ko-KR" altLang="en-US" dirty="0"/>
              <a:t>     </a:t>
            </a:r>
            <a:endParaRPr lang="en-US" altLang="ko-KR" dirty="0" smtClean="0"/>
          </a:p>
          <a:p>
            <a:pPr algn="l"/>
            <a:r>
              <a:rPr lang="ko-KR" altLang="en-US" dirty="0"/>
              <a:t>    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</a:t>
            </a:r>
            <a:r>
              <a:rPr lang="en-US" altLang="ko-KR" dirty="0" err="1" smtClean="0"/>
              <a:t>cnt_updates</a:t>
            </a:r>
            <a:r>
              <a:rPr lang="en-US" altLang="ko-KR" dirty="0"/>
              <a:t> += 1</a:t>
            </a:r>
          </a:p>
          <a:p>
            <a:pPr algn="l"/>
            <a:r>
              <a:rPr lang="en-US" altLang="ko-KR" dirty="0" smtClean="0"/>
              <a:t>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127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Global_localization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332398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self.state_lock.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acquire</a:t>
            </a:r>
            <a:r>
              <a:rPr lang="en-US" altLang="ko-KR" dirty="0" smtClean="0"/>
              <a:t>()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가중치 크기가 작은 값부터 순서대로 그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</a:rPr>
              <a:t>를 담아준 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가중치가 </a:t>
            </a:r>
            <a:r>
              <a:rPr lang="ko-KR" altLang="en-US" dirty="0" err="1" smtClean="0">
                <a:solidFill>
                  <a:srgbClr val="FF0000"/>
                </a:solidFill>
              </a:rPr>
              <a:t>큰것부터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n/25</a:t>
            </a:r>
            <a:r>
              <a:rPr lang="ko-KR" altLang="en-US" dirty="0" smtClean="0">
                <a:solidFill>
                  <a:srgbClr val="FF0000"/>
                </a:solidFill>
              </a:rPr>
              <a:t>개 담아준다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candidate_indices</a:t>
            </a:r>
            <a:r>
              <a:rPr lang="en-US" altLang="ko-KR" dirty="0"/>
              <a:t> = </a:t>
            </a:r>
            <a:r>
              <a:rPr lang="en-US" altLang="ko-KR" dirty="0" err="1"/>
              <a:t>np.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argsort</a:t>
            </a:r>
            <a:r>
              <a:rPr lang="en-US" altLang="ko-KR" dirty="0"/>
              <a:t>(</a:t>
            </a:r>
            <a:r>
              <a:rPr lang="en-US" altLang="ko-KR" dirty="0" err="1"/>
              <a:t>self.weights</a:t>
            </a:r>
            <a:r>
              <a:rPr lang="en-US" altLang="ko-KR" dirty="0"/>
              <a:t>)[-</a:t>
            </a:r>
            <a:r>
              <a:rPr lang="en-US" altLang="ko-KR" dirty="0" err="1"/>
              <a:t>candidate_num</a:t>
            </a:r>
            <a:r>
              <a:rPr lang="en-US" altLang="ko-KR" dirty="0"/>
              <a:t>:] 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candidates = </a:t>
            </a:r>
            <a:r>
              <a:rPr lang="en-US" altLang="ko-KR" dirty="0" err="1"/>
              <a:t>self.particles</a:t>
            </a:r>
            <a:r>
              <a:rPr lang="en-US" altLang="ko-KR" dirty="0"/>
              <a:t>[</a:t>
            </a:r>
            <a:r>
              <a:rPr lang="en-US" altLang="ko-KR" dirty="0" err="1"/>
              <a:t>candidate_indices</a:t>
            </a:r>
            <a:r>
              <a:rPr lang="en-US" altLang="ko-KR" dirty="0"/>
              <a:t>]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후보군 중 가중치가 </a:t>
            </a:r>
            <a:r>
              <a:rPr lang="ko-KR" altLang="en-US" dirty="0" err="1" smtClean="0">
                <a:solidFill>
                  <a:srgbClr val="FF0000"/>
                </a:solidFill>
              </a:rPr>
              <a:t>큰것들을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담아줌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candidates_weights</a:t>
            </a:r>
            <a:r>
              <a:rPr lang="en-US" altLang="ko-KR" dirty="0"/>
              <a:t> = </a:t>
            </a:r>
            <a:r>
              <a:rPr lang="en-US" altLang="ko-KR" dirty="0" err="1"/>
              <a:t>self.weights</a:t>
            </a:r>
            <a:r>
              <a:rPr lang="en-US" altLang="ko-KR" dirty="0"/>
              <a:t>[</a:t>
            </a:r>
            <a:r>
              <a:rPr lang="en-US" altLang="ko-KR" dirty="0" err="1"/>
              <a:t>candidate_indices</a:t>
            </a:r>
            <a:r>
              <a:rPr lang="en-US" altLang="ko-KR" dirty="0"/>
              <a:t>]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가중치도 마찬가지로 담아준다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regional_particles.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</a:t>
            </a:r>
            <a:r>
              <a:rPr lang="en-US" altLang="ko-KR" dirty="0" err="1"/>
              <a:t>candidates.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copy</a:t>
            </a:r>
            <a:r>
              <a:rPr lang="en-US" altLang="ko-KR" dirty="0"/>
              <a:t>())  </a:t>
            </a:r>
            <a:r>
              <a:rPr lang="en-US" altLang="ko-KR" dirty="0">
                <a:solidFill>
                  <a:srgbClr val="FF0000"/>
                </a:solidFill>
              </a:rPr>
              <a:t># save the particles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regional_weights.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append</a:t>
            </a:r>
            <a:r>
              <a:rPr lang="en-US" altLang="ko-KR" dirty="0"/>
              <a:t>(</a:t>
            </a:r>
            <a:r>
              <a:rPr lang="en-US" altLang="ko-KR" dirty="0" err="1"/>
              <a:t>candidates_weights</a:t>
            </a:r>
            <a:r>
              <a:rPr lang="en-US" altLang="ko-KR" dirty="0"/>
              <a:t>)  </a:t>
            </a:r>
            <a:r>
              <a:rPr lang="en-US" altLang="ko-KR" dirty="0">
                <a:solidFill>
                  <a:srgbClr val="FF0000"/>
                </a:solidFill>
              </a:rPr>
              <a:t># save the </a:t>
            </a:r>
            <a:r>
              <a:rPr lang="en-US" altLang="ko-KR" dirty="0" err="1" smtClean="0">
                <a:solidFill>
                  <a:srgbClr val="FF0000"/>
                </a:solidFill>
              </a:rPr>
              <a:t>particles＇weights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self.state_lock.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release</a:t>
            </a:r>
            <a:r>
              <a:rPr lang="en-US" altLang="ko-KR" dirty="0" smtClean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C000"/>
                </a:solidFill>
              </a:rPr>
              <a:t>#end for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380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particle_filter.py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Global_localization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310854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self.state_lock.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acqire</a:t>
            </a:r>
            <a:r>
              <a:rPr lang="en-US" altLang="ko-KR" dirty="0" smtClean="0"/>
              <a:t>()</a:t>
            </a:r>
          </a:p>
          <a:p>
            <a:pPr algn="l"/>
            <a:r>
              <a:rPr lang="en-US" altLang="ko-KR" dirty="0"/>
              <a:t>	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앞서 저장한 </a:t>
            </a:r>
            <a:r>
              <a:rPr lang="en-US" altLang="ko-KR" dirty="0" err="1" smtClean="0">
                <a:solidFill>
                  <a:srgbClr val="FF0000"/>
                </a:solidFill>
              </a:rPr>
              <a:t>regional_particles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regional_weights</a:t>
            </a:r>
            <a:r>
              <a:rPr lang="ko-KR" altLang="en-US" dirty="0" smtClean="0">
                <a:solidFill>
                  <a:srgbClr val="FF0000"/>
                </a:solidFill>
              </a:rPr>
              <a:t>를 </a:t>
            </a:r>
            <a:r>
              <a:rPr lang="ko-KR" altLang="en-US" dirty="0" err="1" smtClean="0">
                <a:solidFill>
                  <a:srgbClr val="FF0000"/>
                </a:solidFill>
              </a:rPr>
              <a:t>합쳐줌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self.particles</a:t>
            </a:r>
            <a:r>
              <a:rPr lang="en-US" altLang="ko-KR" dirty="0" smtClean="0"/>
              <a:t>[:]=</a:t>
            </a:r>
            <a:r>
              <a:rPr lang="en-US" altLang="ko-KR" dirty="0" err="1" smtClean="0"/>
              <a:t>np.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concatenate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regional_particles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self.weights</a:t>
            </a:r>
            <a:r>
              <a:rPr lang="en-US" altLang="ko-KR" dirty="0" smtClean="0"/>
              <a:t>[:]=</a:t>
            </a:r>
            <a:r>
              <a:rPr lang="en-US" altLang="ko-KR" dirty="0" err="1" smtClean="0"/>
              <a:t>np.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concatenate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regional_weights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기존 가중치들을 모든 가중치의 합으로 나누어 준다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샘플링한</a:t>
            </a:r>
            <a:r>
              <a:rPr lang="ko-KR" altLang="en-US" dirty="0" smtClean="0">
                <a:solidFill>
                  <a:srgbClr val="FF0000"/>
                </a:solidFill>
              </a:rPr>
              <a:t> 가중치 확률의 합이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err="1" smtClean="0">
                <a:solidFill>
                  <a:srgbClr val="FF0000"/>
                </a:solidFill>
              </a:rPr>
              <a:t>이되게</a:t>
            </a:r>
            <a:r>
              <a:rPr lang="ko-KR" altLang="en-US" dirty="0" smtClean="0">
                <a:solidFill>
                  <a:srgbClr val="FF0000"/>
                </a:solidFill>
              </a:rPr>
              <a:t> 초기화 해줌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self.weights</a:t>
            </a:r>
            <a:r>
              <a:rPr lang="en-US" altLang="ko-KR" dirty="0" smtClean="0"/>
              <a:t>/=</a:t>
            </a:r>
            <a:r>
              <a:rPr lang="en-US" altLang="ko-KR" dirty="0" err="1" smtClean="0"/>
              <a:t>self.weights.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sum</a:t>
            </a:r>
            <a:r>
              <a:rPr lang="en-US" altLang="ko-KR" dirty="0" smtClean="0"/>
              <a:t>()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self.global_localize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self.global_suspend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self.sensor_model.do_confidence_update</a:t>
            </a:r>
            <a:r>
              <a:rPr lang="en-US" altLang="ko-KR" dirty="0" smtClean="0"/>
              <a:t>=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 smtClean="0"/>
              <a:t>self.state_lock.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release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66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참고문헌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056746"/>
            <a:ext cx="8229600" cy="5305953"/>
          </a:xfrm>
        </p:spPr>
        <p:txBody>
          <a:bodyPr vert="horz" wrap="square" lIns="91440" tIns="45720" rIns="91440" bIns="45720" anchor="t" anchorCtr="0">
            <a:normAutofit fontScale="70000" lnSpcReduction="20000"/>
          </a:bodyPr>
          <a:lstStyle/>
          <a:p>
            <a:pPr>
              <a:defRPr/>
            </a:pPr>
            <a:r>
              <a:rPr lang="en-US" altLang="ko-KR" dirty="0"/>
              <a:t>https://github.com/prl-mushr/mushr_pf/blob/master/src/mushr_pf/particle_filter.py</a:t>
            </a:r>
          </a:p>
          <a:p>
            <a:r>
              <a:rPr lang="ko-KR" altLang="en-US" dirty="0"/>
              <a:t>https://velog.io/@kho5420/Python-Thread-and-Lock-%EC%93%B0%EB%A0%88%EB%93%9C%EC%99%80-%EB%9D%BD</a:t>
            </a:r>
          </a:p>
          <a:p>
            <a:r>
              <a:rPr lang="en-US" altLang="ko-KR" dirty="0"/>
              <a:t>https://wikidocs.net/21050</a:t>
            </a:r>
            <a:endParaRPr lang="ko-KR" altLang="en-US" dirty="0"/>
          </a:p>
          <a:p>
            <a:r>
              <a:rPr lang="en-US" altLang="ko-KR" dirty="0"/>
              <a:t>https://076923.github.io/posts/Python-numpy-3/</a:t>
            </a:r>
          </a:p>
          <a:p>
            <a:r>
              <a:rPr lang="en-US" altLang="ko-KR" dirty="0"/>
              <a:t>https://codetorial.net/tips_and_examples/numpy_argsort.html</a:t>
            </a:r>
          </a:p>
          <a:p>
            <a:r>
              <a:rPr lang="en-US" altLang="ko-KR" dirty="0"/>
              <a:t>https://pinkwink.kr/1236</a:t>
            </a:r>
          </a:p>
          <a:p>
            <a:r>
              <a:rPr lang="en-US" altLang="ko-KR" dirty="0"/>
              <a:t>https://github.com/prl-mushr/mushr_pf/blob/master/launch/ParticleFilter.launch</a:t>
            </a:r>
          </a:p>
          <a:p>
            <a:r>
              <a:rPr lang="en-US" altLang="ko-KR" dirty="0"/>
              <a:t>http://taewan.kim/post/numpy_cheat_sheet/</a:t>
            </a:r>
          </a:p>
          <a:p>
            <a:r>
              <a:rPr lang="en-US" altLang="ko-KR" dirty="0"/>
              <a:t>https://m.blog.naver.com/PostView.nhn?blogId=shwotjd14&amp;logNo=221435180635&amp;categoryNo=0&amp;proxyReferer=https:%2F%2Fwww.google.com%2F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firework-ham.tistory.com/33</a:t>
            </a:r>
            <a:endParaRPr lang="ko-KR" altLang="en-US" dirty="0" smtClean="0"/>
          </a:p>
          <a:p>
            <a:r>
              <a:rPr lang="en-US" altLang="ko-KR" dirty="0"/>
              <a:t>https://en.wikipedia.org/wiki/Mean_of_circular_quantities</a:t>
            </a:r>
          </a:p>
          <a:p>
            <a:r>
              <a:rPr lang="en-US" altLang="ko-KR" dirty="0"/>
              <a:t>https://belitino.tistory.com/264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rfriend.tistory.com/289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particle_filter.py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40659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221328"/>
            <a:ext cx="80467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 </a:t>
            </a:r>
            <a:r>
              <a:rPr lang="en-US" altLang="ko-KR" dirty="0" err="1" smtClean="0">
                <a:solidFill>
                  <a:schemeClr val="accent6"/>
                </a:solidFill>
                <a:cs typeface="Tahoma"/>
              </a:rPr>
              <a:t>ParticleFilter</a:t>
            </a:r>
            <a:r>
              <a:rPr lang="en-US" altLang="ko-KR" dirty="0" smtClean="0">
                <a:solidFill>
                  <a:schemeClr val="accent6"/>
                </a:solidFill>
                <a:cs typeface="Tahoma"/>
              </a:rPr>
              <a:t>:</a:t>
            </a:r>
            <a:endParaRPr lang="en-US" altLang="ko-KR" dirty="0">
              <a:latin typeface="Tahoma"/>
              <a:ea typeface="굴림"/>
              <a:cs typeface="Tahoma"/>
            </a:endParaRP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>
                <a:cs typeface="Tahoma"/>
              </a:rPr>
              <a:t>(...)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initialize_global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reinit_cb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msg</a:t>
            </a:r>
            <a:r>
              <a:rPr lang="en-US" altLang="ko-KR" dirty="0">
                <a:cs typeface="Tahoma"/>
              </a:rPr>
              <a:t>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publish_tf</a:t>
            </a:r>
            <a:r>
              <a:rPr lang="en-US" altLang="ko-KR" dirty="0">
                <a:cs typeface="Tahoma"/>
              </a:rPr>
              <a:t>(self, pose, stamp=None)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expected_pose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clicked_pose_cb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msg</a:t>
            </a:r>
            <a:r>
              <a:rPr lang="en-US" altLang="ko-KR" dirty="0">
                <a:cs typeface="Tahoma"/>
              </a:rPr>
              <a:t>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visualize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publish_particles</a:t>
            </a:r>
            <a:r>
              <a:rPr lang="en-US" altLang="ko-KR" dirty="0">
                <a:cs typeface="Tahoma"/>
              </a:rPr>
              <a:t>(self, particles)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set_particles</a:t>
            </a:r>
            <a:r>
              <a:rPr lang="en-US" altLang="ko-KR" dirty="0">
                <a:cs typeface="Tahoma"/>
              </a:rPr>
              <a:t>(self, region)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global_localization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suspend_update</a:t>
            </a:r>
            <a:r>
              <a:rPr lang="en-US" altLang="ko-KR" dirty="0">
                <a:cs typeface="Tahoma"/>
              </a:rPr>
              <a:t>(self)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4770537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accent6"/>
                </a:solidFill>
              </a:rPr>
              <a:t>def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chemeClr val="accent4"/>
                </a:solidFill>
              </a:rPr>
              <a:t>__</a:t>
            </a:r>
            <a:r>
              <a:rPr lang="en-US" altLang="ko-KR" sz="1600" b="1" dirty="0" err="1">
                <a:solidFill>
                  <a:schemeClr val="accent4"/>
                </a:solidFill>
              </a:rPr>
              <a:t>init</a:t>
            </a:r>
            <a:r>
              <a:rPr lang="en-US" altLang="ko-KR" sz="1600" b="1" dirty="0">
                <a:solidFill>
                  <a:schemeClr val="accent4"/>
                </a:solidFill>
              </a:rPr>
              <a:t>__</a:t>
            </a:r>
            <a:r>
              <a:rPr lang="en-US" altLang="ko-KR" sz="1600" b="1" dirty="0"/>
              <a:t>(</a:t>
            </a:r>
          </a:p>
          <a:p>
            <a:pPr algn="just"/>
            <a:r>
              <a:rPr lang="en-US" altLang="ko-KR" sz="1600" dirty="0"/>
              <a:t>        self, 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publish_tf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en-US" altLang="ko-KR" sz="1600" b="1" dirty="0" err="1">
                <a:solidFill>
                  <a:srgbClr val="FF0000"/>
                </a:solidFill>
              </a:rPr>
              <a:t>tf</a:t>
            </a:r>
            <a:r>
              <a:rPr lang="en-US" altLang="ko-KR" sz="1600" b="1" dirty="0">
                <a:solidFill>
                  <a:srgbClr val="FF0000"/>
                </a:solidFill>
              </a:rPr>
              <a:t> publish </a:t>
            </a:r>
            <a:r>
              <a:rPr lang="ko-KR" altLang="en-US" sz="1600" b="1" dirty="0">
                <a:solidFill>
                  <a:srgbClr val="FF0000"/>
                </a:solidFill>
              </a:rPr>
              <a:t>여부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n_particles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>
                <a:solidFill>
                  <a:srgbClr val="FF0000"/>
                </a:solidFill>
              </a:rPr>
              <a:t>파티클</a:t>
            </a:r>
            <a:r>
              <a:rPr lang="ko-KR" altLang="en-US" sz="1600" b="1" dirty="0">
                <a:solidFill>
                  <a:srgbClr val="FF0000"/>
                </a:solidFill>
              </a:rPr>
              <a:t> 입자 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n_viz_particles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시각화 할 입자 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odometry_topic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주행 거리 측정 정보 토픽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motor_state_topic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모터 상태 토픽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servo_state_topic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서보모터</a:t>
            </a:r>
            <a:r>
              <a:rPr lang="ko-KR" altLang="en-US" sz="1600" b="1" dirty="0">
                <a:solidFill>
                  <a:srgbClr val="FF0000"/>
                </a:solidFill>
              </a:rPr>
              <a:t> 상태 토픽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scan_topic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스캔 토픽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laser_ray_step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스캔 </a:t>
            </a:r>
            <a:r>
              <a:rPr lang="ko-KR" altLang="en-US" sz="1600" b="1" dirty="0" err="1">
                <a:solidFill>
                  <a:srgbClr val="FF0000"/>
                </a:solidFill>
              </a:rPr>
              <a:t>다운샘플링</a:t>
            </a:r>
            <a:r>
              <a:rPr lang="ko-KR" altLang="en-US" sz="1600" b="1" dirty="0">
                <a:solidFill>
                  <a:srgbClr val="FF0000"/>
                </a:solidFill>
              </a:rPr>
              <a:t> 단계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exclude_max_range_rays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최대 범위를 벗어난 광선을 제외할지 여부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max_range_meters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최대 범위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speed_to_erpm_offset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속도를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erpm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오프셋으로 변환 매개 변수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speed_to_erpm_gain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속도를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erpm</a:t>
            </a:r>
            <a:r>
              <a:rPr lang="ko-KR" altLang="en-US" sz="1600" b="1" dirty="0">
                <a:solidFill>
                  <a:srgbClr val="FF0000"/>
                </a:solidFill>
              </a:rPr>
              <a:t>이득으로 변환 매개 변수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steering_angle_to_servo_offset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조향각도를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offset</a:t>
            </a:r>
            <a:r>
              <a:rPr lang="ko-KR" altLang="en-US" sz="1600" b="1" dirty="0">
                <a:solidFill>
                  <a:srgbClr val="FF0000"/>
                </a:solidFill>
              </a:rPr>
              <a:t>으로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변환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steering_angle_to_servo_gain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조향각도를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gain</a:t>
            </a:r>
            <a:r>
              <a:rPr lang="ko-KR" altLang="en-US" sz="1600" b="1" dirty="0">
                <a:solidFill>
                  <a:srgbClr val="FF0000"/>
                </a:solidFill>
              </a:rPr>
              <a:t>으로 변환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car_length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차량 길이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car_name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차 이름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):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25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__(2)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543907" y="1179513"/>
            <a:ext cx="8056185" cy="452431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PUBLISH_TF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publish_tf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이 구현에서의 입자 수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총 입자수는 일정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N_PARTICLES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n_particles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N_VIZ_PARTICLES</a:t>
            </a:r>
            <a:r>
              <a:rPr lang="en-US" altLang="ko-KR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n_viz_particles</a:t>
            </a:r>
            <a:r>
              <a:rPr lang="en-US" altLang="ko-KR" sz="1600" dirty="0"/>
              <a:t>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시각화 할 입자 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캐시된</a:t>
            </a:r>
            <a:r>
              <a:rPr lang="ko-KR" altLang="en-US" sz="1600" b="1" dirty="0">
                <a:solidFill>
                  <a:srgbClr val="FF0000"/>
                </a:solidFill>
              </a:rPr>
              <a:t> 입자 인덱스 </a:t>
            </a:r>
            <a:r>
              <a:rPr lang="en-US" altLang="ko-KR" sz="1600" b="1" dirty="0">
                <a:solidFill>
                  <a:srgbClr val="FF0000"/>
                </a:solidFill>
              </a:rPr>
              <a:t>list </a:t>
            </a:r>
            <a:r>
              <a:rPr lang="ko-KR" altLang="en-US" sz="1600" b="1" dirty="0">
                <a:solidFill>
                  <a:srgbClr val="FF0000"/>
                </a:solidFill>
              </a:rPr>
              <a:t>생성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self.particle_indices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arange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N_PARTICLES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N_PARTICLES x 3</a:t>
            </a:r>
            <a:r>
              <a:rPr lang="ko-KR" altLang="en-US" sz="1600" b="1" dirty="0">
                <a:solidFill>
                  <a:srgbClr val="FF0000"/>
                </a:solidFill>
              </a:rPr>
              <a:t>차원의 </a:t>
            </a:r>
            <a:r>
              <a:rPr lang="en-US" altLang="ko-KR" sz="1600" b="1" dirty="0" err="1">
                <a:solidFill>
                  <a:srgbClr val="FF0000"/>
                </a:solidFill>
              </a:rPr>
              <a:t>Numpy</a:t>
            </a:r>
            <a:r>
              <a:rPr lang="ko-KR" altLang="en-US" sz="1600" b="1" dirty="0">
                <a:solidFill>
                  <a:srgbClr val="FF0000"/>
                </a:solidFill>
              </a:rPr>
              <a:t>행렬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self.particles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zeros</a:t>
            </a:r>
            <a:r>
              <a:rPr lang="en-US" altLang="ko-KR" sz="1600" dirty="0"/>
              <a:t>((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N_PARTICLES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chemeClr val="accent1"/>
                </a:solidFill>
              </a:rPr>
              <a:t>3</a:t>
            </a:r>
            <a:r>
              <a:rPr lang="en-US" altLang="ko-KR" sz="1600" dirty="0"/>
              <a:t>))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각 입자의 가중치를 포함하는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Numpy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행렬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self.weights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ones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N_PARTICLES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1"/>
                </a:solidFill>
              </a:rPr>
              <a:t>/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4"/>
                </a:solidFill>
              </a:rPr>
              <a:t>float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6"/>
                </a:solidFill>
              </a:rPr>
              <a:t>N_PARTICLES</a:t>
            </a:r>
            <a:r>
              <a:rPr lang="en-US" altLang="ko-KR" sz="1600" dirty="0"/>
              <a:t>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self.name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car_name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차 이름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self.state_lock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Lock</a:t>
            </a:r>
            <a:r>
              <a:rPr lang="en-US" altLang="ko-KR" sz="1600" dirty="0"/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>
                <a:solidFill>
                  <a:srgbClr val="FF0000"/>
                </a:solidFill>
              </a:rPr>
              <a:t>세마포어</a:t>
            </a:r>
            <a:r>
              <a:rPr lang="ko-KR" altLang="en-US" sz="1600" b="1" dirty="0">
                <a:solidFill>
                  <a:srgbClr val="FF0000"/>
                </a:solidFill>
              </a:rPr>
              <a:t> 설정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좌표 프레임 사이에서 점을 변형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self.tfl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tf.</a:t>
            </a:r>
            <a:r>
              <a:rPr lang="en-US" altLang="ko-KR" sz="1600" dirty="0" err="1">
                <a:solidFill>
                  <a:schemeClr val="accent6"/>
                </a:solidFill>
              </a:rPr>
              <a:t>TransformListener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419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__(3)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5262979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map_msg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4"/>
                </a:solidFill>
              </a:rPr>
              <a:t>wait_for_message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6"/>
                </a:solidFill>
              </a:rPr>
              <a:t>MAP_TOPIC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chemeClr val="accent6"/>
                </a:solidFill>
              </a:rPr>
              <a:t>OccupancyGrid</a:t>
            </a:r>
            <a:r>
              <a:rPr lang="en-US" altLang="ko-KR" sz="1600" dirty="0"/>
              <a:t>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지도 가져오기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self.map_info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map_msg.info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나중에 사용할 수 있도록 정보를 저장해 둠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array_255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array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map_msg.data</a:t>
            </a:r>
            <a:r>
              <a:rPr lang="en-US" altLang="ko-KR" sz="1600" dirty="0"/>
              <a:t>).</a:t>
            </a:r>
            <a:r>
              <a:rPr lang="en-US" altLang="ko-KR" sz="1600" dirty="0">
                <a:solidFill>
                  <a:schemeClr val="accent4"/>
                </a:solidFill>
              </a:rPr>
              <a:t>reshape</a:t>
            </a:r>
            <a:r>
              <a:rPr lang="en-US" altLang="ko-KR" sz="1600" dirty="0"/>
              <a:t>(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맵을</a:t>
            </a:r>
            <a:r>
              <a:rPr lang="ko-KR" altLang="en-US" sz="1600" b="1" dirty="0">
                <a:solidFill>
                  <a:srgbClr val="FF0000"/>
                </a:solidFill>
              </a:rPr>
              <a:t> 나타내는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numpy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배열생성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    (</a:t>
            </a:r>
            <a:r>
              <a:rPr lang="en-US" altLang="ko-KR" sz="1600" dirty="0" err="1"/>
              <a:t>map_msg.info.height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map_msg.info.width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) 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self.permissible_region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4"/>
                </a:solidFill>
              </a:rPr>
              <a:t>zeros_like</a:t>
            </a:r>
            <a:r>
              <a:rPr lang="en-US" altLang="ko-KR" sz="1600" dirty="0"/>
              <a:t>(array_255, </a:t>
            </a:r>
            <a:r>
              <a:rPr lang="en-US" altLang="ko-KR" sz="1600" dirty="0" err="1"/>
              <a:t>dtype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bool) </a:t>
            </a:r>
            <a:r>
              <a:rPr lang="en-US" altLang="ko-KR" sz="1600" b="1" dirty="0">
                <a:solidFill>
                  <a:srgbClr val="FF0000"/>
                </a:solidFill>
              </a:rPr>
              <a:t># 0: </a:t>
            </a:r>
            <a:r>
              <a:rPr lang="ko-KR" altLang="en-US" sz="1600" b="1" dirty="0" err="1">
                <a:solidFill>
                  <a:srgbClr val="FF0000"/>
                </a:solidFill>
              </a:rPr>
              <a:t>비허용</a:t>
            </a:r>
            <a:r>
              <a:rPr lang="en-US" altLang="ko-KR" sz="1600" b="1" dirty="0">
                <a:solidFill>
                  <a:srgbClr val="FF0000"/>
                </a:solidFill>
              </a:rPr>
              <a:t>, 1: </a:t>
            </a:r>
            <a:r>
              <a:rPr lang="ko-KR" altLang="en-US" sz="1600" b="1" dirty="0">
                <a:solidFill>
                  <a:srgbClr val="FF0000"/>
                </a:solidFill>
              </a:rPr>
              <a:t>허용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self.permissible_region</a:t>
            </a:r>
            <a:r>
              <a:rPr lang="en-US" altLang="ko-KR" sz="1600" dirty="0"/>
              <a:t>[array_255 </a:t>
            </a:r>
            <a:r>
              <a:rPr lang="en-US" altLang="ko-KR" sz="1600" dirty="0">
                <a:solidFill>
                  <a:schemeClr val="accent1"/>
                </a:solidFill>
              </a:rPr>
              <a:t>== 0</a:t>
            </a:r>
            <a:r>
              <a:rPr lang="en-US" altLang="ko-KR" sz="1600" dirty="0"/>
              <a:t>] </a:t>
            </a:r>
            <a:r>
              <a:rPr lang="en-US" altLang="ko-KR" sz="1600" dirty="0">
                <a:solidFill>
                  <a:schemeClr val="accent1"/>
                </a:solidFill>
              </a:rPr>
              <a:t>= 1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초기화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입자 필터 상태 </a:t>
            </a:r>
            <a:r>
              <a:rPr lang="en-US" altLang="ko-KR" sz="1600" b="1" dirty="0">
                <a:solidFill>
                  <a:srgbClr val="FF0000"/>
                </a:solidFill>
              </a:rPr>
              <a:t>Publish, </a:t>
            </a:r>
            <a:r>
              <a:rPr lang="ko-KR" altLang="en-US" sz="1600" b="1" dirty="0">
                <a:solidFill>
                  <a:srgbClr val="FF0000"/>
                </a:solidFill>
              </a:rPr>
              <a:t>시각화를 위해 지도와 레이저 사이에 </a:t>
            </a:r>
            <a:r>
              <a:rPr lang="en-US" altLang="ko-KR" sz="1600" b="1" dirty="0" err="1">
                <a:solidFill>
                  <a:srgbClr val="FF0000"/>
                </a:solidFill>
              </a:rPr>
              <a:t>tf</a:t>
            </a:r>
            <a:r>
              <a:rPr lang="ko-KR" altLang="en-US" sz="1600" b="1" dirty="0">
                <a:solidFill>
                  <a:srgbClr val="FF0000"/>
                </a:solidFill>
              </a:rPr>
              <a:t>를 만드는 데 사용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self.pub_tf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tf.</a:t>
            </a:r>
            <a:r>
              <a:rPr lang="en-US" altLang="ko-KR" sz="1600" dirty="0" err="1">
                <a:solidFill>
                  <a:schemeClr val="accent6"/>
                </a:solidFill>
              </a:rPr>
              <a:t>TransformBroadcaster</a:t>
            </a:r>
            <a:r>
              <a:rPr lang="en-US" altLang="ko-KR" sz="1600" dirty="0"/>
              <a:t>()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예상 위치 </a:t>
            </a:r>
            <a:r>
              <a:rPr lang="en-US" altLang="ko-KR" sz="1600" b="1" dirty="0">
                <a:solidFill>
                  <a:srgbClr val="FF0000"/>
                </a:solidFill>
              </a:rPr>
              <a:t>Publish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self.pose_pub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Publisher</a:t>
            </a:r>
            <a:r>
              <a:rPr lang="en-US" altLang="ko-KR" sz="1600" dirty="0"/>
              <a:t>("~</a:t>
            </a:r>
            <a:r>
              <a:rPr lang="en-US" altLang="ko-KR" sz="1600" dirty="0" err="1"/>
              <a:t>inferred_pose</a:t>
            </a:r>
            <a:r>
              <a:rPr lang="en-US" altLang="ko-KR" sz="1600" dirty="0"/>
              <a:t>", </a:t>
            </a:r>
            <a:r>
              <a:rPr lang="en-US" altLang="ko-KR" sz="1600" dirty="0" err="1">
                <a:solidFill>
                  <a:schemeClr val="accent6"/>
                </a:solidFill>
              </a:rPr>
              <a:t>PoseStamped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queue_size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입자 하위 샘플 </a:t>
            </a:r>
            <a:r>
              <a:rPr lang="en-US" altLang="ko-KR" sz="1600" b="1" dirty="0">
                <a:solidFill>
                  <a:srgbClr val="FF0000"/>
                </a:solidFill>
              </a:rPr>
              <a:t>Publish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self.particle_pub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Publisher</a:t>
            </a:r>
            <a:r>
              <a:rPr lang="en-US" altLang="ko-KR" sz="1600" dirty="0"/>
              <a:t>("~particles", </a:t>
            </a:r>
            <a:r>
              <a:rPr lang="en-US" altLang="ko-KR" sz="1600" dirty="0" err="1">
                <a:solidFill>
                  <a:schemeClr val="accent6"/>
                </a:solidFill>
              </a:rPr>
              <a:t>PoseArray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queue_size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최신 레이저 스캔 </a:t>
            </a:r>
            <a:r>
              <a:rPr lang="en-US" altLang="ko-KR" sz="1600" b="1" dirty="0">
                <a:solidFill>
                  <a:srgbClr val="FF0000"/>
                </a:solidFill>
              </a:rPr>
              <a:t>Publish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self.pub_laser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Publisher</a:t>
            </a:r>
            <a:r>
              <a:rPr lang="en-US" altLang="ko-KR" sz="1600" dirty="0"/>
              <a:t>("~scan", </a:t>
            </a:r>
            <a:r>
              <a:rPr lang="en-US" altLang="ko-KR" sz="1600" dirty="0" err="1">
                <a:solidFill>
                  <a:schemeClr val="accent6"/>
                </a:solidFill>
              </a:rPr>
              <a:t>LaserScan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queue_size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r>
              <a:rPr lang="en-US" altLang="ko-KR" sz="1600" dirty="0"/>
              <a:t>)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차량 경로 </a:t>
            </a:r>
            <a:r>
              <a:rPr lang="en-US" altLang="ko-KR" sz="1600" b="1" dirty="0">
                <a:solidFill>
                  <a:srgbClr val="FF0000"/>
                </a:solidFill>
              </a:rPr>
              <a:t>Publish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self.pub_odom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6"/>
                </a:solidFill>
              </a:rPr>
              <a:t>Publisher</a:t>
            </a:r>
            <a:r>
              <a:rPr lang="en-US" altLang="ko-KR" sz="1600" dirty="0"/>
              <a:t>("~</a:t>
            </a:r>
            <a:r>
              <a:rPr lang="en-US" altLang="ko-KR" sz="1600" dirty="0" err="1"/>
              <a:t>odom</a:t>
            </a:r>
            <a:r>
              <a:rPr lang="en-US" altLang="ko-KR" sz="1600" dirty="0"/>
              <a:t>", </a:t>
            </a:r>
            <a:r>
              <a:rPr lang="en-US" altLang="ko-KR" sz="1600" dirty="0">
                <a:solidFill>
                  <a:schemeClr val="accent6"/>
                </a:solidFill>
              </a:rPr>
              <a:t>Odometry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queue_size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r>
              <a:rPr lang="en-US" altLang="ko-KR" sz="1600" dirty="0"/>
              <a:t>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rospy.</a:t>
            </a:r>
            <a:r>
              <a:rPr lang="en-US" altLang="ko-KR" sz="1600" dirty="0" err="1">
                <a:solidFill>
                  <a:schemeClr val="accent4"/>
                </a:solidFill>
              </a:rPr>
              <a:t>sleep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chemeClr val="accent1"/>
                </a:solidFill>
              </a:rPr>
              <a:t>1.0</a:t>
            </a:r>
            <a:r>
              <a:rPr lang="en-US" altLang="ko-KR" sz="1600" dirty="0"/>
              <a:t>);</a:t>
            </a:r>
            <a:r>
              <a:rPr lang="ko-KR" altLang="en-US" sz="1600" dirty="0"/>
              <a:t>   </a:t>
            </a:r>
            <a:r>
              <a:rPr lang="en-US" altLang="ko-KR" sz="1600" dirty="0" err="1"/>
              <a:t>self.</a:t>
            </a:r>
            <a:r>
              <a:rPr lang="en-US" altLang="ko-KR" sz="1600" dirty="0" err="1">
                <a:solidFill>
                  <a:schemeClr val="accent4"/>
                </a:solidFill>
              </a:rPr>
              <a:t>initialize_global</a:t>
            </a:r>
            <a:r>
              <a:rPr lang="en-US" altLang="ko-KR" sz="1600" dirty="0"/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입자를 전역으로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29197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__(4)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378565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리샘플링에</a:t>
            </a:r>
            <a:r>
              <a:rPr lang="ko-KR" altLang="en-US" sz="1600" b="1" dirty="0">
                <a:solidFill>
                  <a:srgbClr val="FF0000"/>
                </a:solidFill>
              </a:rPr>
              <a:t> 사용되는 </a:t>
            </a:r>
            <a:r>
              <a:rPr lang="en-US" altLang="ko-KR" sz="1600" b="1" dirty="0">
                <a:solidFill>
                  <a:srgbClr val="FF0000"/>
                </a:solidFill>
              </a:rPr>
              <a:t>Object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self.resampler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accent6"/>
                </a:solidFill>
              </a:rPr>
              <a:t>ReSampler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self.particles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self.weights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self.state_lock</a:t>
            </a:r>
            <a:r>
              <a:rPr lang="en-US" altLang="ko-KR" sz="1600" dirty="0"/>
              <a:t>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센서모델 적용에 사용되는 </a:t>
            </a:r>
            <a:r>
              <a:rPr lang="en-US" altLang="ko-KR" sz="1600" b="1" dirty="0">
                <a:solidFill>
                  <a:srgbClr val="FF0000"/>
                </a:solidFill>
              </a:rPr>
              <a:t>Object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self.sensor_model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accent6"/>
                </a:solidFill>
              </a:rPr>
              <a:t>SensorModel</a:t>
            </a:r>
            <a:r>
              <a:rPr lang="en-US" altLang="ko-KR" sz="1600" dirty="0"/>
              <a:t>(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scan_topic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스캔 토픽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laser_ray_step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스캔 </a:t>
            </a:r>
            <a:r>
              <a:rPr lang="ko-KR" altLang="en-US" sz="1600" b="1" dirty="0" err="1">
                <a:solidFill>
                  <a:srgbClr val="FF0000"/>
                </a:solidFill>
              </a:rPr>
              <a:t>다운샘플링</a:t>
            </a:r>
            <a:r>
              <a:rPr lang="ko-KR" altLang="en-US" sz="1600" b="1" dirty="0">
                <a:solidFill>
                  <a:srgbClr val="FF0000"/>
                </a:solidFill>
              </a:rPr>
              <a:t> 단계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exclude_max_range_rays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최대 범위를 벗어난 광선을 제외할지 여부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max_range_meters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레이저 최대 범위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map_msg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가져온 지도 정보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self.particles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캐시된</a:t>
            </a:r>
            <a:r>
              <a:rPr lang="ko-KR" altLang="en-US" sz="1600" b="1" dirty="0">
                <a:solidFill>
                  <a:srgbClr val="FF0000"/>
                </a:solidFill>
              </a:rPr>
              <a:t> 입자 인덱스 </a:t>
            </a:r>
            <a:r>
              <a:rPr lang="en-US" altLang="ko-KR" sz="1600" b="1" dirty="0">
                <a:solidFill>
                  <a:srgbClr val="FF0000"/>
                </a:solidFill>
              </a:rPr>
              <a:t>list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self.weights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각 입자의 가중치를 포함하는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Numpy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행렬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car_length</a:t>
            </a:r>
            <a:r>
              <a:rPr lang="en-US" altLang="ko-KR" sz="1600" dirty="0"/>
              <a:t>,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self.state_lock</a:t>
            </a:r>
            <a:r>
              <a:rPr lang="en-US" altLang="ko-KR" sz="1600" dirty="0"/>
              <a:t>,</a:t>
            </a:r>
          </a:p>
          <a:p>
            <a:pPr algn="just"/>
            <a:r>
              <a:rPr lang="en-US" altLang="ko-KR" sz="1600" dirty="0"/>
              <a:t>        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8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/>
              <a:t>particle_filter.py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__(5)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35AC6-39CA-416F-8E32-C6B5F7AC02A0}"/>
              </a:ext>
            </a:extLst>
          </p:cNvPr>
          <p:cNvSpPr txBox="1"/>
          <p:nvPr/>
        </p:nvSpPr>
        <p:spPr>
          <a:xfrm>
            <a:off x="410849" y="1179513"/>
            <a:ext cx="8322301" cy="378565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 kinematic motion model</a:t>
            </a:r>
            <a:r>
              <a:rPr lang="ko-KR" altLang="en-US" sz="1600" b="1" dirty="0">
                <a:solidFill>
                  <a:srgbClr val="FF0000"/>
                </a:solidFill>
              </a:rPr>
              <a:t>적용에 사용되는 </a:t>
            </a:r>
            <a:r>
              <a:rPr lang="en-US" altLang="ko-KR" sz="1600" b="1" dirty="0">
                <a:solidFill>
                  <a:srgbClr val="FF0000"/>
                </a:solidFill>
              </a:rPr>
              <a:t>Object</a:t>
            </a: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self.motion_model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chemeClr val="accent6"/>
                </a:solidFill>
              </a:rPr>
              <a:t>KinematicMotionModel</a:t>
            </a:r>
            <a:r>
              <a:rPr lang="en-US" altLang="ko-KR" sz="1600" dirty="0"/>
              <a:t>(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motor_state_topic</a:t>
            </a:r>
            <a:r>
              <a:rPr lang="en-US" altLang="ko-KR" sz="1600" dirty="0"/>
              <a:t>, 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servo_state_topic</a:t>
            </a:r>
            <a:r>
              <a:rPr lang="en-US" altLang="ko-KR" sz="1600" dirty="0"/>
              <a:t>, 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speed_to_erpm_offset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속도를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erpm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오프셋으로 변환 매개 변수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speed_to_erpm_gain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속도를 </a:t>
            </a:r>
            <a:r>
              <a:rPr lang="en-US" altLang="ko-KR" sz="1600" b="1" dirty="0" err="1">
                <a:solidFill>
                  <a:srgbClr val="FF0000"/>
                </a:solidFill>
              </a:rPr>
              <a:t>erpm</a:t>
            </a:r>
            <a:r>
              <a:rPr lang="ko-KR" altLang="en-US" sz="1600" b="1" dirty="0">
                <a:solidFill>
                  <a:srgbClr val="FF0000"/>
                </a:solidFill>
              </a:rPr>
              <a:t>이득으로 변환 매개 변수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steering_angle_to_servo_offset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조향각도를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offset</a:t>
            </a:r>
            <a:r>
              <a:rPr lang="ko-KR" altLang="en-US" sz="1600" b="1" dirty="0">
                <a:solidFill>
                  <a:srgbClr val="FF0000"/>
                </a:solidFill>
              </a:rPr>
              <a:t>으로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변환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steering_angle_to_servo_gain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조향각도를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gain</a:t>
            </a:r>
            <a:r>
              <a:rPr lang="ko-KR" altLang="en-US" sz="1600" b="1" dirty="0">
                <a:solidFill>
                  <a:srgbClr val="FF0000"/>
                </a:solidFill>
              </a:rPr>
              <a:t>으로 변환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car_length</a:t>
            </a:r>
            <a:r>
              <a:rPr lang="en-US" altLang="ko-KR" sz="1600" dirty="0"/>
              <a:t>, </a:t>
            </a:r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self.particles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 err="1">
                <a:solidFill>
                  <a:srgbClr val="FF0000"/>
                </a:solidFill>
              </a:rPr>
              <a:t>캐시된</a:t>
            </a:r>
            <a:r>
              <a:rPr lang="ko-KR" altLang="en-US" sz="1600" b="1" dirty="0">
                <a:solidFill>
                  <a:srgbClr val="FF0000"/>
                </a:solidFill>
              </a:rPr>
              <a:t> 입자 인덱스 </a:t>
            </a:r>
            <a:r>
              <a:rPr lang="en-US" altLang="ko-KR" sz="1600" b="1" dirty="0">
                <a:solidFill>
                  <a:srgbClr val="FF0000"/>
                </a:solidFill>
              </a:rPr>
              <a:t>list</a:t>
            </a:r>
            <a:endParaRPr lang="en-US" altLang="ko-KR" sz="1600" dirty="0"/>
          </a:p>
          <a:p>
            <a:pPr algn="just"/>
            <a:r>
              <a:rPr lang="en-US" altLang="ko-KR" sz="1600" dirty="0"/>
              <a:t>            </a:t>
            </a:r>
            <a:r>
              <a:rPr lang="en-US" altLang="ko-KR" sz="1600" dirty="0" err="1"/>
              <a:t>self.state_lock</a:t>
            </a:r>
            <a:r>
              <a:rPr lang="en-US" altLang="ko-KR" sz="1600" dirty="0"/>
              <a:t>, </a:t>
            </a:r>
          </a:p>
          <a:p>
            <a:pPr algn="just"/>
            <a:r>
              <a:rPr lang="en-US" altLang="ko-KR" sz="1600" dirty="0"/>
              <a:t>        )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 err="1">
                <a:solidFill>
                  <a:srgbClr val="FF0000"/>
                </a:solidFill>
              </a:rPr>
              <a:t>인바운드</a:t>
            </a:r>
            <a:r>
              <a:rPr lang="ko-KR" altLang="en-US" sz="1600" b="1" dirty="0">
                <a:solidFill>
                  <a:srgbClr val="FF0000"/>
                </a:solidFill>
              </a:rPr>
              <a:t> 위치 얻기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dirty="0"/>
              <a:t>        </a:t>
            </a:r>
            <a:r>
              <a:rPr lang="en-US" altLang="ko-KR" sz="1600" dirty="0" err="1"/>
              <a:t>self.permissible_x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self.permissible_y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 </a:t>
            </a:r>
            <a:r>
              <a:rPr lang="en-US" altLang="ko-KR" sz="1600" dirty="0" err="1"/>
              <a:t>np.</a:t>
            </a:r>
            <a:r>
              <a:rPr lang="en-US" altLang="ko-KR" sz="1600" dirty="0" err="1">
                <a:solidFill>
                  <a:schemeClr val="accent1"/>
                </a:solidFill>
              </a:rPr>
              <a:t>where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self.permissible_region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== 1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451478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3650</Words>
  <Application>Microsoft Office PowerPoint</Application>
  <PresentationFormat>화면 슬라이드 쇼(4:3)</PresentationFormat>
  <Paragraphs>587</Paragraphs>
  <Slides>36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맑은 고딕</vt:lpstr>
      <vt:lpstr>Arial</vt:lpstr>
      <vt:lpstr>Cambria Math</vt:lpstr>
      <vt:lpstr>Franklin Gothic Medium</vt:lpstr>
      <vt:lpstr>Tahoma</vt:lpstr>
      <vt:lpstr>Times New Roman</vt:lpstr>
      <vt:lpstr>Wingdings</vt:lpstr>
      <vt:lpstr>1_디자인 사용자 지정</vt:lpstr>
      <vt:lpstr>자율주행 자동차 해커톤 PF, 하드웨어</vt:lpstr>
      <vt:lpstr>Outline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geometry_msgs/PoseArray 구성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particle_filter.py</vt:lpstr>
      <vt:lpstr>참고문헌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IT</cp:lastModifiedBy>
  <cp:revision>2339</cp:revision>
  <cp:lastPrinted>2021-02-05T02:35:21Z</cp:lastPrinted>
  <dcterms:created xsi:type="dcterms:W3CDTF">2001-05-02T14:02:58Z</dcterms:created>
  <dcterms:modified xsi:type="dcterms:W3CDTF">2021-02-10T07:19:50Z</dcterms:modified>
  <cp:version>1000.0000.01</cp:version>
</cp:coreProperties>
</file>