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76A0D-488A-464E-B932-667B5ED25526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01C5-C1DA-4E6E-850D-254B1C5CF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5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4E7A3-055F-475D-8CC7-DC38FA708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0E9285-7A6D-412D-8BA8-EF51FE8F2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EF451-DA08-4C29-BD9E-158BB753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DE290-D39A-42E0-814E-2A72C838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C275D-11AE-4954-A5AF-B977F84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0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35CFC-D4FE-4304-9DE1-F3C63342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6C7D5D-C13A-43EE-ADC9-E06D5666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D3BC-19DB-4B20-A9AD-3437925E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0C276-635A-4910-8FDD-9975C82F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A6240-F8E8-4978-A6C8-CEFCC13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8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B6FB4B-025D-4D78-BA4A-554CB0583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B20C1-5694-41FB-8ECE-2899655F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48149-BDEA-467B-A478-2DCD1A11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506F2-1F54-4A42-91AC-7396D667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E6D10-7CB8-4B24-9AA7-709562C0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6616-7883-4C95-BE46-CFCABAE3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7E67D-766F-4DCD-B445-B4456725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D65C3-3D4F-49AE-BE8B-78FCF0B5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6AC5A-1537-40AA-981D-3FE14188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87FC5-BC68-4142-A0A6-818488D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8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7ED77-280A-4401-A35F-860F012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BB8FED-2B54-4F21-AC82-6F94D7F5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B254-9D63-4D55-A55F-08087FD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0AC14-7CCD-4B49-ACDE-A1F5D802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5E9C1-06C8-461C-874A-8219CE8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3D805-17EF-43BA-8D67-C311F405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56A2-4F18-4A11-804A-17F98E703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3FDEF0-6B37-4E43-A390-92E99100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4675E-7107-4E3A-AD28-A1E838D5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D54BBF-E4F7-4FAD-87EC-BEC9C221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FA7AA-A3EB-4DAC-A28C-70DBD14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83871-01B0-420D-8B3A-4BD098B9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77049-6075-42DD-A3D3-D831701A5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DDCA9-C218-4DC1-B8CB-5E2678CE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E0320-371B-470D-98A4-26E19745F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58CF5-A44E-44F3-8A55-27342E907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4F0BB-0D92-4F26-8BFC-39CCDA7F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114FD2-81A3-46BA-B14F-CECA5DB9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F60B25-CD1E-42CC-A94D-2EEEF337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A75C-0E2D-4E80-9CA3-94ADF69A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C9C84D-DC56-4081-BB1D-0B319123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EBFA2B-BB1B-46F1-890F-4BFCCA52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FD085-94C3-4A8C-9F20-0DAFB830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B2F35D-3DD5-4102-9F19-00A51715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F2219-3D5D-418B-A6E8-85E69582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5E48A-2A47-492F-BA43-2CAB1183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68BBA-8742-481C-ADAC-341822EF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80971-DC6B-4467-99BB-3EDCBDC3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ADD06-F0C1-47C1-96C0-4D274404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59179-021F-42DB-AE9B-A0C28036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24B0A-E614-4027-B2B1-DEE0CF93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F2EDC-5649-4B59-B89B-73B2AF3E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91CB-9C95-45F5-A169-24A4CE5A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7E1675-7049-4A81-904B-773A22F59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B7219-1BDD-4E96-BE6E-1039863E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47B9C-147A-4FE5-A211-5696BE3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8986-9A64-48AF-8509-EF3097C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62C89-5CAE-4073-B375-F063DF4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BF768-A15B-416C-82F8-F3466705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69AF2-D3C7-4AF2-8C08-3F47FB770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1B4B-6275-4EE2-973E-78FE51FF9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9130C-1EEE-499B-A1A9-4E3DAD1EC810}" type="datetimeFigureOut">
              <a:rPr lang="ko-KR" altLang="en-US" smtClean="0"/>
              <a:t>2020-11-01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A8E2F-8722-4775-B356-592CA8EC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79B4D-142B-4A82-8B02-CB2EBB16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F6EC-B307-4B02-A186-94A5DBB7B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51916-387D-463B-9669-946CEE4AB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쿠폰박스 로직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4FFDA-E191-4D5F-BE19-DA9A6F276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 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82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724D29-56E9-4114-9113-F0343C2E3B40}"/>
              </a:ext>
            </a:extLst>
          </p:cNvPr>
          <p:cNvSpPr/>
          <p:nvPr/>
        </p:nvSpPr>
        <p:spPr>
          <a:xfrm>
            <a:off x="528917" y="1445882"/>
            <a:ext cx="2312895" cy="56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쿠폰사용버튼클릭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(10</a:t>
            </a:r>
            <a:r>
              <a:rPr lang="ko-KR" altLang="en-US" dirty="0">
                <a:solidFill>
                  <a:schemeClr val="tx1"/>
                </a:solidFill>
              </a:rPr>
              <a:t>개 이상인 경우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DFD93-C23F-4158-91AE-941B61FAFF6C}"/>
              </a:ext>
            </a:extLst>
          </p:cNvPr>
          <p:cNvSpPr txBox="1"/>
          <p:nvPr/>
        </p:nvSpPr>
        <p:spPr>
          <a:xfrm>
            <a:off x="9054354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B184C-5FCE-458F-9E7D-31898198A152}"/>
              </a:ext>
            </a:extLst>
          </p:cNvPr>
          <p:cNvSpPr txBox="1"/>
          <p:nvPr/>
        </p:nvSpPr>
        <p:spPr>
          <a:xfrm>
            <a:off x="1685365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16E6B-B1A0-4BA5-9E98-07DC1AFDD9DE}"/>
              </a:ext>
            </a:extLst>
          </p:cNvPr>
          <p:cNvSpPr txBox="1"/>
          <p:nvPr/>
        </p:nvSpPr>
        <p:spPr>
          <a:xfrm>
            <a:off x="5764305" y="8247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D5CAC-3A40-4207-9CC9-1D3A3738A5CB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사용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786754-8C77-43D4-AACF-097CCFF64789}"/>
              </a:ext>
            </a:extLst>
          </p:cNvPr>
          <p:cNvSpPr/>
          <p:nvPr/>
        </p:nvSpPr>
        <p:spPr>
          <a:xfrm>
            <a:off x="8382000" y="2803953"/>
            <a:ext cx="2312895" cy="890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유저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와 카페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로 도장 개수 검색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9EDBA8-5C7C-46CC-919A-2C46C29FC837}"/>
              </a:ext>
            </a:extLst>
          </p:cNvPr>
          <p:cNvSpPr/>
          <p:nvPr/>
        </p:nvSpPr>
        <p:spPr>
          <a:xfrm>
            <a:off x="4939551" y="2598691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94DABD-B298-43CA-9FE2-54A106615F2A}"/>
              </a:ext>
            </a:extLst>
          </p:cNvPr>
          <p:cNvSpPr/>
          <p:nvPr/>
        </p:nvSpPr>
        <p:spPr>
          <a:xfrm>
            <a:off x="528917" y="2287324"/>
            <a:ext cx="2312895" cy="1424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유저의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와 카페</a:t>
            </a:r>
            <a:r>
              <a:rPr lang="en-US" altLang="ko-KR" dirty="0">
                <a:solidFill>
                  <a:schemeClr val="tx1"/>
                </a:solidFill>
              </a:rPr>
              <a:t>ID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UserID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CafeID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FF5275-FDD3-4039-8390-0CBE7CE872F3}"/>
              </a:ext>
            </a:extLst>
          </p:cNvPr>
          <p:cNvSpPr/>
          <p:nvPr/>
        </p:nvSpPr>
        <p:spPr>
          <a:xfrm>
            <a:off x="4939554" y="3693968"/>
            <a:ext cx="2312895" cy="1277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</a:t>
            </a:r>
            <a:r>
              <a:rPr lang="ko-KR" altLang="en-US" dirty="0">
                <a:solidFill>
                  <a:schemeClr val="tx1"/>
                </a:solidFill>
              </a:rPr>
              <a:t>도장 개수가</a:t>
            </a:r>
            <a:r>
              <a:rPr lang="en-US" altLang="ko-KR" dirty="0">
                <a:solidFill>
                  <a:schemeClr val="tx1"/>
                </a:solidFill>
              </a:rPr>
              <a:t> 10</a:t>
            </a:r>
            <a:r>
              <a:rPr lang="ko-KR" altLang="en-US" dirty="0">
                <a:solidFill>
                  <a:schemeClr val="tx1"/>
                </a:solidFill>
              </a:rPr>
              <a:t>개 이상인 경우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ko-KR" altLang="en-US" dirty="0" err="1">
                <a:solidFill>
                  <a:schemeClr val="tx1"/>
                </a:solidFill>
              </a:rPr>
              <a:t>사용가능합니다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r>
              <a:rPr lang="ko-KR" altLang="en-US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5B8263-1B8F-4708-A027-035976E54299}"/>
              </a:ext>
            </a:extLst>
          </p:cNvPr>
          <p:cNvSpPr/>
          <p:nvPr/>
        </p:nvSpPr>
        <p:spPr>
          <a:xfrm>
            <a:off x="4733365" y="5306858"/>
            <a:ext cx="2662517" cy="1129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6.”</a:t>
            </a:r>
            <a:r>
              <a:rPr lang="ko-KR" altLang="en-US" dirty="0">
                <a:solidFill>
                  <a:schemeClr val="tx1"/>
                </a:solidFill>
              </a:rPr>
              <a:t>사용하시겠습니까</a:t>
            </a:r>
            <a:r>
              <a:rPr lang="en-US" altLang="ko-KR" dirty="0">
                <a:solidFill>
                  <a:schemeClr val="tx1"/>
                </a:solidFill>
              </a:rPr>
              <a:t>?”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CAE2D73-B636-43B5-96B9-73048A7D7FD3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1685365" y="2010658"/>
            <a:ext cx="0" cy="27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6B3F5C4-8579-4A65-B489-D13B53006A6D}"/>
              </a:ext>
            </a:extLst>
          </p:cNvPr>
          <p:cNvCxnSpPr>
            <a:stCxn id="26" idx="3"/>
            <a:endCxn id="14" idx="1"/>
          </p:cNvCxnSpPr>
          <p:nvPr/>
        </p:nvCxnSpPr>
        <p:spPr>
          <a:xfrm>
            <a:off x="2841812" y="2999757"/>
            <a:ext cx="2097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7D0F81-E5E4-4EB7-9657-42D1AC5D342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52446" y="2999757"/>
            <a:ext cx="1129554" cy="6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0EBA28E-3537-4FAE-BF2D-9E5660E18CB5}"/>
              </a:ext>
            </a:extLst>
          </p:cNvPr>
          <p:cNvCxnSpPr>
            <a:endCxn id="28" idx="3"/>
          </p:cNvCxnSpPr>
          <p:nvPr/>
        </p:nvCxnSpPr>
        <p:spPr>
          <a:xfrm flipH="1">
            <a:off x="7252449" y="3400823"/>
            <a:ext cx="1129551" cy="9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01AC27C-5962-4C6A-87E9-2BA8CC7D72ED}"/>
              </a:ext>
            </a:extLst>
          </p:cNvPr>
          <p:cNvCxnSpPr>
            <a:stCxn id="28" idx="2"/>
            <a:endCxn id="43" idx="0"/>
          </p:cNvCxnSpPr>
          <p:nvPr/>
        </p:nvCxnSpPr>
        <p:spPr>
          <a:xfrm flipH="1">
            <a:off x="6064624" y="4971167"/>
            <a:ext cx="31378" cy="33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4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E4A642-56A9-4E31-80C2-2DD28F2C459E}"/>
              </a:ext>
            </a:extLst>
          </p:cNvPr>
          <p:cNvSpPr/>
          <p:nvPr/>
        </p:nvSpPr>
        <p:spPr>
          <a:xfrm>
            <a:off x="823474" y="1881248"/>
            <a:ext cx="2312895" cy="669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1.ID</a:t>
            </a:r>
            <a:r>
              <a:rPr lang="ko-KR" altLang="en-US" dirty="0">
                <a:solidFill>
                  <a:schemeClr val="tx1"/>
                </a:solidFill>
              </a:rPr>
              <a:t>나 고유번호로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23A-3A25-46D0-9F64-9F6527AE8E41}"/>
              </a:ext>
            </a:extLst>
          </p:cNvPr>
          <p:cNvSpPr txBox="1"/>
          <p:nvPr/>
        </p:nvSpPr>
        <p:spPr>
          <a:xfrm>
            <a:off x="9362357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Firebase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A586E-1357-4F4A-9A11-FCD6F16F63C6}"/>
              </a:ext>
            </a:extLst>
          </p:cNvPr>
          <p:cNvSpPr txBox="1"/>
          <p:nvPr/>
        </p:nvSpPr>
        <p:spPr>
          <a:xfrm>
            <a:off x="1549616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D35BB-79D6-4687-AB05-F6A1D54ECC06}"/>
              </a:ext>
            </a:extLst>
          </p:cNvPr>
          <p:cNvSpPr txBox="1"/>
          <p:nvPr/>
        </p:nvSpPr>
        <p:spPr>
          <a:xfrm>
            <a:off x="4705191" y="1281952"/>
            <a:ext cx="231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5FC4-4D43-4FF9-B484-66307B16E073}"/>
              </a:ext>
            </a:extLst>
          </p:cNvPr>
          <p:cNvSpPr txBox="1"/>
          <p:nvPr/>
        </p:nvSpPr>
        <p:spPr>
          <a:xfrm>
            <a:off x="228600" y="2151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쿠폰 발급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1F2DE-905A-4BA0-A925-7DBA6796C080}"/>
              </a:ext>
            </a:extLst>
          </p:cNvPr>
          <p:cNvSpPr/>
          <p:nvPr/>
        </p:nvSpPr>
        <p:spPr>
          <a:xfrm>
            <a:off x="3920780" y="2227429"/>
            <a:ext cx="2312895" cy="802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유저가 보여준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QR</a:t>
            </a:r>
            <a:r>
              <a:rPr lang="ko-KR" altLang="en-US" dirty="0">
                <a:solidFill>
                  <a:schemeClr val="tx1"/>
                </a:solidFill>
              </a:rPr>
              <a:t>코드 스캔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2A2727-56F8-4989-8681-8A57B8263E08}"/>
              </a:ext>
            </a:extLst>
          </p:cNvPr>
          <p:cNvSpPr/>
          <p:nvPr/>
        </p:nvSpPr>
        <p:spPr>
          <a:xfrm>
            <a:off x="8894299" y="2882033"/>
            <a:ext cx="2312895" cy="687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등록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아마 </a:t>
            </a:r>
            <a:r>
              <a:rPr lang="en-US" altLang="ko-KR" dirty="0">
                <a:solidFill>
                  <a:schemeClr val="tx1"/>
                </a:solidFill>
              </a:rPr>
              <a:t>json</a:t>
            </a:r>
            <a:r>
              <a:rPr lang="ko-KR" altLang="en-US" dirty="0">
                <a:solidFill>
                  <a:schemeClr val="tx1"/>
                </a:solidFill>
              </a:rPr>
              <a:t>형태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0DAC126-50AA-4CE8-A6DE-31294DDCB8F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233675" y="2628495"/>
            <a:ext cx="2660624" cy="59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47C613-3B9C-4879-90E0-3952E1250CB4}"/>
              </a:ext>
            </a:extLst>
          </p:cNvPr>
          <p:cNvSpPr txBox="1"/>
          <p:nvPr/>
        </p:nvSpPr>
        <p:spPr>
          <a:xfrm rot="481708">
            <a:off x="6411074" y="2488708"/>
            <a:ext cx="230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유저</a:t>
            </a:r>
            <a:r>
              <a:rPr lang="en-US" altLang="ko-KR" dirty="0"/>
              <a:t>ID, </a:t>
            </a:r>
            <a:r>
              <a:rPr lang="ko-KR" altLang="en-US" dirty="0"/>
              <a:t>카페</a:t>
            </a:r>
            <a:r>
              <a:rPr lang="en-US" altLang="ko-KR" dirty="0"/>
              <a:t>ID </a:t>
            </a:r>
            <a:r>
              <a:rPr lang="ko-KR" altLang="en-US" dirty="0"/>
              <a:t>전송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FDC3622-2C59-447C-8CC0-789B9B009A3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36369" y="2216060"/>
            <a:ext cx="784411" cy="41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D1493B-B96B-4C32-961F-45C05748B252}"/>
              </a:ext>
            </a:extLst>
          </p:cNvPr>
          <p:cNvSpPr txBox="1"/>
          <p:nvPr/>
        </p:nvSpPr>
        <p:spPr>
          <a:xfrm>
            <a:off x="8638805" y="4800538"/>
            <a:ext cx="282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여기서 </a:t>
            </a:r>
            <a:r>
              <a:rPr lang="en-US" altLang="ko-KR" dirty="0"/>
              <a:t>ID</a:t>
            </a:r>
            <a:r>
              <a:rPr lang="ko-KR" altLang="en-US" dirty="0"/>
              <a:t>란 진짜 </a:t>
            </a:r>
            <a:endParaRPr lang="en-US" altLang="ko-KR" dirty="0"/>
          </a:p>
          <a:p>
            <a:r>
              <a:rPr lang="ko-KR" altLang="en-US" dirty="0"/>
              <a:t>아이디일 수도 있지만 </a:t>
            </a:r>
            <a:endParaRPr lang="en-US" altLang="ko-KR" dirty="0"/>
          </a:p>
          <a:p>
            <a:r>
              <a:rPr lang="ko-KR" altLang="en-US" dirty="0"/>
              <a:t>아무튼 구분 가능한 것</a:t>
            </a:r>
          </a:p>
        </p:txBody>
      </p:sp>
    </p:spTree>
    <p:extLst>
      <p:ext uri="{BB962C8B-B14F-4D97-AF65-F5344CB8AC3E}">
        <p14:creationId xmlns:p14="http://schemas.microsoft.com/office/powerpoint/2010/main" val="63227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3942-5EEC-4CFD-A63A-F98A4AB9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가까운 카페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D102A-0019-4D4C-81C7-F0210B1D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플랜</a:t>
            </a: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 탐색이 되는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도보가 가장 짧은 순으로 카페 리스트 출력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but, </a:t>
            </a:r>
            <a:r>
              <a:rPr lang="ko-KR" altLang="en-US" dirty="0"/>
              <a:t>오버헤드 커질 가능성</a:t>
            </a:r>
            <a:r>
              <a:rPr lang="en-US" altLang="ko-KR" dirty="0"/>
              <a:t>, </a:t>
            </a:r>
            <a:r>
              <a:rPr lang="en-US" altLang="ko-KR" dirty="0" err="1"/>
              <a:t>api</a:t>
            </a:r>
            <a:r>
              <a:rPr lang="ko-KR" altLang="en-US" dirty="0"/>
              <a:t>가 지원 안 할 가능성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B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피타고라스로 카페의 거리 측정</a:t>
            </a:r>
            <a:endParaRPr lang="en-US" altLang="ko-KR" dirty="0"/>
          </a:p>
          <a:p>
            <a:r>
              <a:rPr lang="ko-KR" altLang="en-US" dirty="0"/>
              <a:t>플랜</a:t>
            </a:r>
            <a:r>
              <a:rPr lang="en-US" altLang="ko-KR" dirty="0"/>
              <a:t>C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사용자가 직접 카페를 검색</a:t>
            </a:r>
          </a:p>
        </p:txBody>
      </p:sp>
    </p:spTree>
    <p:extLst>
      <p:ext uri="{BB962C8B-B14F-4D97-AF65-F5344CB8AC3E}">
        <p14:creationId xmlns:p14="http://schemas.microsoft.com/office/powerpoint/2010/main" val="3995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D9883-B64C-43E5-A1B6-11E42D8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카페측 기능적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5C011-B641-4EDB-9CC2-0DD9A6928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쿠폰 발급 </a:t>
            </a:r>
            <a:r>
              <a:rPr lang="en-US" altLang="ko-KR" dirty="0"/>
              <a:t>(</a:t>
            </a:r>
            <a:r>
              <a:rPr lang="ko-KR" altLang="en-US" dirty="0"/>
              <a:t>손님의 </a:t>
            </a:r>
            <a:r>
              <a:rPr lang="en-US" altLang="ko-KR" dirty="0"/>
              <a:t>QR</a:t>
            </a:r>
            <a:r>
              <a:rPr lang="ko-KR" altLang="en-US" dirty="0"/>
              <a:t>코드 스캔 </a:t>
            </a:r>
            <a:r>
              <a:rPr lang="ko-KR" altLang="en-US" dirty="0" err="1"/>
              <a:t>가능해야함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카페 등록 </a:t>
            </a:r>
            <a:r>
              <a:rPr lang="en-US" altLang="ko-KR" dirty="0"/>
              <a:t>(</a:t>
            </a:r>
            <a:r>
              <a:rPr lang="ko-KR" altLang="en-US" dirty="0"/>
              <a:t>개인이 여러 개의 카페를 소유 가능하므로 여러 개 등록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카페 검색을 통한 등록 </a:t>
            </a:r>
            <a:r>
              <a:rPr lang="en-US" altLang="ko-KR" dirty="0"/>
              <a:t>(</a:t>
            </a:r>
            <a:r>
              <a:rPr lang="ko-KR" altLang="en-US" dirty="0"/>
              <a:t>이미 등록된 카페의 관리자로 등록</a:t>
            </a:r>
            <a:r>
              <a:rPr lang="en-US" altLang="ko-KR" dirty="0"/>
              <a:t>. </a:t>
            </a:r>
            <a:r>
              <a:rPr lang="ko-KR" altLang="en-US" dirty="0"/>
              <a:t>기기가 여러 대 혹은 관리자가 여러 명</a:t>
            </a:r>
            <a:r>
              <a:rPr lang="en-US" altLang="ko-KR" dirty="0"/>
              <a:t>, </a:t>
            </a:r>
            <a:r>
              <a:rPr lang="ko-KR" altLang="en-US" dirty="0"/>
              <a:t>카페 양도 가능성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이미 사용한 쿠폰 취소 가능 해야함</a:t>
            </a:r>
            <a:r>
              <a:rPr lang="en-US" altLang="ko-KR" dirty="0"/>
              <a:t>(QR</a:t>
            </a:r>
            <a:r>
              <a:rPr lang="ko-KR" altLang="en-US" dirty="0"/>
              <a:t>코드로 스캔했는데</a:t>
            </a:r>
            <a:r>
              <a:rPr lang="en-US" altLang="ko-KR" dirty="0"/>
              <a:t>, </a:t>
            </a:r>
            <a:r>
              <a:rPr lang="ko-KR" altLang="en-US" dirty="0"/>
              <a:t>고객이 취소 요청할 수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이미 사용된 쿠폰들 기록 가능하며</a:t>
            </a:r>
            <a:r>
              <a:rPr lang="en-US" altLang="ko-KR" dirty="0"/>
              <a:t>,</a:t>
            </a:r>
            <a:r>
              <a:rPr lang="ko-KR" altLang="en-US" dirty="0"/>
              <a:t> 조회 </a:t>
            </a:r>
            <a:r>
              <a:rPr lang="ko-KR" altLang="en-US" dirty="0" err="1"/>
              <a:t>가능해야함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205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2A44-4523-40B7-A17B-9F62EE2E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8B4-B521-4155-B0A2-8D537C47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문서는 가벼워야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양 많은 경우 컬렉션으로 만들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5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A41493-99E5-41C7-8321-D7956506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04" y="1633199"/>
            <a:ext cx="2564932" cy="42818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C9AC3C-FBFA-4A0A-BFBA-1E190210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818" y="1633199"/>
            <a:ext cx="2564932" cy="4281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94CE9-18DB-4D59-AAF5-CF24B0E85FD2}"/>
              </a:ext>
            </a:extLst>
          </p:cNvPr>
          <p:cNvSpPr txBox="1"/>
          <p:nvPr/>
        </p:nvSpPr>
        <p:spPr>
          <a:xfrm>
            <a:off x="237744" y="256032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 카페의 스탬프가 완성되지 않은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4743-B2BF-43E7-A12C-FF59C32A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98" y="1633200"/>
            <a:ext cx="2564932" cy="42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794CE9-18DB-4D59-AAF5-CF24B0E85FD2}"/>
              </a:ext>
            </a:extLst>
          </p:cNvPr>
          <p:cNvSpPr txBox="1"/>
          <p:nvPr/>
        </p:nvSpPr>
        <p:spPr>
          <a:xfrm>
            <a:off x="349746" y="57357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카페의 쿠폰이 </a:t>
            </a:r>
            <a:r>
              <a:rPr lang="en-US" altLang="ko-KR" dirty="0"/>
              <a:t>20</a:t>
            </a:r>
            <a:r>
              <a:rPr lang="ko-KR" altLang="en-US" dirty="0"/>
              <a:t>개가 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24743-B2BF-43E7-A12C-FF59C32A2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898" y="1633200"/>
            <a:ext cx="2564932" cy="42818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3D99F0-5190-48FB-AAD9-9B6260EAB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56" y="1633200"/>
            <a:ext cx="2602019" cy="42818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45E7E4-9F47-4384-834B-E29E7E61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027" y="1633200"/>
            <a:ext cx="2602019" cy="42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4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264</Words>
  <Application>Microsoft Office PowerPoint</Application>
  <PresentationFormat>와이드스크린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쿠폰박스 로직</vt:lpstr>
      <vt:lpstr>PowerPoint 프레젠테이션</vt:lpstr>
      <vt:lpstr>PowerPoint 프레젠테이션</vt:lpstr>
      <vt:lpstr>가까운 카페 탐색</vt:lpstr>
      <vt:lpstr>카페측 기능적 요구사항</vt:lpstr>
      <vt:lpstr>DB 내용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캡스톤2 로직</dc:title>
  <dc:creator>lee kyuhan</dc:creator>
  <cp:lastModifiedBy>lee kyuhan</cp:lastModifiedBy>
  <cp:revision>226</cp:revision>
  <dcterms:created xsi:type="dcterms:W3CDTF">2020-10-29T13:27:12Z</dcterms:created>
  <dcterms:modified xsi:type="dcterms:W3CDTF">2020-11-01T08:45:36Z</dcterms:modified>
</cp:coreProperties>
</file>