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79" r:id="rId3"/>
    <p:sldId id="278" r:id="rId4"/>
    <p:sldId id="280" r:id="rId5"/>
    <p:sldId id="281" r:id="rId6"/>
    <p:sldId id="282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706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6월 20일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6월 20일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6월 20일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6월 20일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6월 20일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6월 20일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6월 20일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6월 20일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6월 20일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6월 20일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6월 20일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HW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INDIVIDUAL</a:t>
            </a:r>
            <a:r>
              <a:rPr lang="ko-KR" altLang="en-US" dirty="0"/>
              <a:t> </a:t>
            </a:r>
            <a:r>
              <a:rPr lang="en-US" altLang="ko-KR" dirty="0"/>
              <a:t>TERM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br>
              <a:rPr lang="en-US" altLang="ko-KR" dirty="0"/>
            </a:br>
            <a:r>
              <a:rPr lang="en-US" altLang="ko-KR" dirty="0"/>
              <a:t>SUBWAY_PROJECT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8F58A78-2270-447F-BC9D-BA21FC121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20153199</a:t>
            </a:r>
            <a:r>
              <a:rPr lang="ko-KR" altLang="en-US" dirty="0"/>
              <a:t> 유성훈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2D2BF-411A-45DA-B6F3-BDF8E605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0136F-8358-46F1-AF35-399A8CB4E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지하철 역에 있는 교통카드 충전 및 발급 시스템으로서 승객 혼자서 사용할 수 있는 시스템이다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Vision: </a:t>
            </a:r>
            <a:r>
              <a:rPr lang="ko-KR" altLang="en-US" dirty="0"/>
              <a:t>교통카드 충전과 발급을 모든 사람들이 쉽게 할 수 있게 하는 것</a:t>
            </a:r>
            <a:endParaRPr lang="en-US" altLang="ko-KR" dirty="0"/>
          </a:p>
          <a:p>
            <a:r>
              <a:rPr lang="en-US" altLang="ko-KR" dirty="0"/>
              <a:t>Scope: </a:t>
            </a:r>
            <a:r>
              <a:rPr lang="ko-KR" altLang="en-US" dirty="0"/>
              <a:t>서울 우이신설선 내에서의 시스템</a:t>
            </a:r>
          </a:p>
        </p:txBody>
      </p:sp>
    </p:spTree>
    <p:extLst>
      <p:ext uri="{BB962C8B-B14F-4D97-AF65-F5344CB8AC3E}">
        <p14:creationId xmlns:p14="http://schemas.microsoft.com/office/powerpoint/2010/main" val="33469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F963F3E-3A33-49E1-B81D-642E5308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30" y="2918035"/>
            <a:ext cx="3632200" cy="65184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 DIAGRAM</a:t>
            </a:r>
            <a:br>
              <a:rPr lang="en-US" altLang="ko-KR" dirty="0"/>
            </a:br>
            <a:r>
              <a:rPr lang="en-US" altLang="ko-KR" dirty="0"/>
              <a:t>	BEFORE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40EA5-6282-420D-85B1-E6A98195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34" y="188426"/>
            <a:ext cx="8387366" cy="648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F963F3E-3A33-49E1-B81D-642E5308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30" y="2918035"/>
            <a:ext cx="3632200" cy="65184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 DIAGRAM</a:t>
            </a:r>
            <a:br>
              <a:rPr lang="en-US" altLang="ko-KR" dirty="0"/>
            </a:br>
            <a:r>
              <a:rPr lang="en-US" altLang="ko-KR" dirty="0"/>
              <a:t>	AFTER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772F26-3E1A-4DA9-A4F7-B58FF1D32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707" y="329609"/>
            <a:ext cx="8678293" cy="61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76645-6FE0-44CE-87F1-36DC04C7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altLang="ko-KR" dirty="0"/>
              <a:t>DESIGN REFINMENT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6211C3-34D4-4CE3-871F-2689BB5DC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21393"/>
              </p:ext>
            </p:extLst>
          </p:nvPr>
        </p:nvGraphicFramePr>
        <p:xfrm>
          <a:off x="0" y="1004943"/>
          <a:ext cx="12192000" cy="50130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19313275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9658493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683650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20794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68102840"/>
                    </a:ext>
                  </a:extLst>
                </a:gridCol>
              </a:tblGrid>
              <a:tr h="1263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Before </a:t>
                      </a:r>
                      <a:r>
                        <a:rPr lang="ko-KR" altLang="en-US" dirty="0"/>
                        <a:t>단계의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Class </a:t>
                      </a:r>
                      <a:r>
                        <a:rPr lang="ko-KR" altLang="en-US" dirty="0"/>
                        <a:t>나 설계부분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After </a:t>
                      </a:r>
                      <a:r>
                        <a:rPr lang="ko-KR" altLang="en-US" dirty="0"/>
                        <a:t>단계의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Class </a:t>
                      </a:r>
                      <a:r>
                        <a:rPr lang="ko-KR" altLang="en-US" dirty="0"/>
                        <a:t>나 설계 부분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적용한 설계 개념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(GRASP, 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GoF</a:t>
                      </a:r>
                      <a:r>
                        <a:rPr lang="en-US" altLang="ko-KR" dirty="0"/>
                        <a:t> Pattern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Architecture Design</a:t>
                      </a:r>
                    </a:p>
                    <a:p>
                      <a:pPr algn="ctr" latinLnBrk="1"/>
                      <a:r>
                        <a:rPr lang="en-US" altLang="ko-KR" dirty="0"/>
                        <a:t>Rationale 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본인이 생각하는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합리성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52166"/>
                  </a:ext>
                </a:extLst>
              </a:tr>
              <a:tr h="100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Reader,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Passenger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</a:t>
                      </a:r>
                      <a:r>
                        <a:rPr lang="ko-KR" altLang="en-US" dirty="0"/>
                        <a:t>클래스에서 사용자의 입력 받아서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88611"/>
                  </a:ext>
                </a:extLst>
              </a:tr>
              <a:tr h="882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Subway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Command Pattern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</a:t>
                      </a:r>
                      <a:r>
                        <a:rPr lang="ko-KR" altLang="en-US" dirty="0"/>
                        <a:t>객체에서 다른 객체들 메서드 호출하는 메서드 수행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43567"/>
                  </a:ext>
                </a:extLst>
              </a:tr>
              <a:tr h="786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Route, Fare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굳이 세분화할 필요 없으므로 한 클래스로 합병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 합병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172673"/>
                  </a:ext>
                </a:extLst>
              </a:tr>
              <a:tr h="680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Recharge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Card </a:t>
                      </a:r>
                      <a:r>
                        <a:rPr lang="ko-KR" altLang="en-US" dirty="0"/>
                        <a:t>클래스의 </a:t>
                      </a:r>
                      <a:r>
                        <a:rPr lang="en-US" altLang="ko-KR" dirty="0"/>
                        <a:t>recharge() Operation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 기능 하나만 필요해서 클래스 생성하지 않고 메서드로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65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BD144-5902-4C3D-B102-7A25673D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&amp; VIDEO (IMPLEMENTAION)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9F90D5-232D-4E83-A238-E58A5712D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95399" y="1981201"/>
            <a:ext cx="10602433" cy="3809999"/>
          </a:xfrm>
        </p:spPr>
        <p:txBody>
          <a:bodyPr vert="horz"/>
          <a:lstStyle/>
          <a:p>
            <a:pPr marL="0" indent="0">
              <a:buNone/>
            </a:pPr>
            <a:r>
              <a:rPr lang="en-US" altLang="ko-KR" dirty="0"/>
              <a:t>C++ </a:t>
            </a:r>
            <a:r>
              <a:rPr lang="ko-KR" altLang="en-US" dirty="0"/>
              <a:t>언어로 구현한 프로그램 압축파일로 첨부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Subway_project.zip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</a:t>
            </a:r>
            <a:r>
              <a:rPr lang="ko-KR" altLang="en-US" dirty="0"/>
              <a:t>가지 시나리오 구현한 동영상 첨부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1</a:t>
            </a:r>
            <a:r>
              <a:rPr lang="ko-KR" altLang="en-US" dirty="0"/>
              <a:t>회용 교통카드 발급 </a:t>
            </a:r>
            <a:r>
              <a:rPr lang="en-US" altLang="ko-KR" dirty="0"/>
              <a:t>/ </a:t>
            </a:r>
            <a:r>
              <a:rPr lang="ko-KR" altLang="en-US" dirty="0"/>
              <a:t>우대권 발급 </a:t>
            </a:r>
            <a:r>
              <a:rPr lang="en-US" altLang="ko-KR" dirty="0"/>
              <a:t>/ </a:t>
            </a:r>
            <a:r>
              <a:rPr lang="ko-KR" altLang="en-US" dirty="0"/>
              <a:t>교통카드 충전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각 </a:t>
            </a:r>
            <a:r>
              <a:rPr lang="ko-KR" altLang="en-US" dirty="0" err="1"/>
              <a:t>유스케이스</a:t>
            </a:r>
            <a:r>
              <a:rPr lang="ko-KR" altLang="en-US" dirty="0"/>
              <a:t> 당 성공</a:t>
            </a:r>
            <a:r>
              <a:rPr lang="en-US" altLang="ko-KR" dirty="0"/>
              <a:t>/</a:t>
            </a:r>
            <a:r>
              <a:rPr lang="ko-KR" altLang="en-US" dirty="0"/>
              <a:t>실패 시나리오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Subway_Project.mp4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41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358</TotalTime>
  <Words>148</Words>
  <Application>Microsoft Office PowerPoint</Application>
  <PresentationFormat>와이드스크린</PresentationFormat>
  <Paragraphs>47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다이아몬드 눈금 16x9</vt:lpstr>
      <vt:lpstr>HW 5 : INDIVIDUAL TERM PROJECT SUBWAY_PROJECT</vt:lpstr>
      <vt:lpstr>시스템 설명</vt:lpstr>
      <vt:lpstr>CLASS DIAGRAM  BEFORE</vt:lpstr>
      <vt:lpstr>CLASS DIAGRAM  AFTER</vt:lpstr>
      <vt:lpstr>DESIGN REFINMENT</vt:lpstr>
      <vt:lpstr>CODE &amp; VIDEO (IMPLEMENTAION)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지하철 교통카드 충전 및 발매기</dc:title>
  <dc:creator>(컴퓨터공학부)유성훈</dc:creator>
  <cp:lastModifiedBy>유성훈 </cp:lastModifiedBy>
  <cp:revision>68</cp:revision>
  <dcterms:created xsi:type="dcterms:W3CDTF">2019-05-27T05:05:47Z</dcterms:created>
  <dcterms:modified xsi:type="dcterms:W3CDTF">2019-06-20T14:17:56Z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