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F1132-55B0-5E92-F3CD-F83124DE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D79C90-DAE1-C452-1525-BE4F2A60B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BE3F2-2B1D-A920-FD99-C3CD3ECC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DC59-1C59-4B7B-AD47-B2902F47F7C5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EB953-D9AD-CE51-9F75-AAE67284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8E542-17B0-B3B3-191C-A8E51BDD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CE32D-EA1E-4B11-B693-88214A481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12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6632D-3391-D742-F724-FE764456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36B577-69F9-F6BC-72DF-0603BC7ED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5E41CD-ADD3-849F-2E18-D4B28619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DC59-1C59-4B7B-AD47-B2902F47F7C5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4996E-BA6F-CD3B-C592-059968B2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41C0A0-38B1-56F5-36D0-05CF30DD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CE32D-EA1E-4B11-B693-88214A481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7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F3D481-1E8B-56D9-EDE4-5E90C65A8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8C44ED-C20C-AEF2-3DB3-88C85BE6D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2FBB2-ABBF-F022-E8C6-4BDB6D4D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DC59-1C59-4B7B-AD47-B2902F47F7C5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7038A6-4AF1-FA24-5969-1BAB8228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257B2-AB5F-D422-8B76-ECFA5E36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CE32D-EA1E-4B11-B693-88214A481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42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0A874-AD49-6310-2D74-866EB7BC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579CE-C365-B54D-649E-EB53C0F0F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71ADF4-C3F2-90E1-80AB-D48719B9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DC59-1C59-4B7B-AD47-B2902F47F7C5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031C1-294F-9E5C-41A3-3D0155C8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927F1-417F-B279-A8AA-B4BCBE71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CE32D-EA1E-4B11-B693-88214A481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41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EB0E5-9AC9-FF9E-61B3-C035102C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89534-DC71-6F7F-915E-0FCA655BD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1F2D5-4FCF-63DE-2A18-0AEAA1EA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DC59-1C59-4B7B-AD47-B2902F47F7C5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C1E4D-3A36-D5B1-EE31-02BFFAF6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300D93-272D-F024-BE2B-56C50D42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CE32D-EA1E-4B11-B693-88214A481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21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A0E3E-C0F4-9108-75B5-FB867AA7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2F811C-AA6C-8E90-D5BD-928F7AABF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39A79F-BDBF-9BBD-2A6D-70E0B3203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75CBFD-C64A-1A5B-BF00-0CF9536D2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DC59-1C59-4B7B-AD47-B2902F47F7C5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59D163-5EC5-8930-45EB-9367AE2D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1FE53F-EC31-E85C-4659-56D61DCD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CE32D-EA1E-4B11-B693-88214A481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01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160B8-3635-D884-2F7A-05E7804AB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85BA5E-87A0-AF28-1E30-B5A27EAC0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AC2753-39CD-E04F-BBEF-B9C6EBA98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B5D1BE-22BB-AC27-1107-C689A68AA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4C5823-6486-FB2C-4CF3-156434578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B86CB7-ABC5-F06A-519E-D51276B8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DC59-1C59-4B7B-AD47-B2902F47F7C5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01D344-9E8D-35E6-B385-642E9A28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0A2657-372B-90FD-D12C-E9A311EC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CE32D-EA1E-4B11-B693-88214A481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50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E4226-0BA2-1835-F88D-247BBF79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F019E8-13C4-3015-8EA9-4B657D09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DC59-1C59-4B7B-AD47-B2902F47F7C5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FAB94E-15CA-F761-F380-780142FF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1E0006-1C8D-C523-B55B-F55CC61F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CE32D-EA1E-4B11-B693-88214A481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99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377727-6129-8104-3C48-BBEA94DE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DC59-1C59-4B7B-AD47-B2902F47F7C5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BF0CB5-EE4E-74DB-9E75-8D534B97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AAA143-2616-80CC-D2D4-9A3A0A75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CE32D-EA1E-4B11-B693-88214A481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72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90286-0AAA-5BFB-50C4-14EBA224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CBD10-D4A2-F15A-6707-17C22DC80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8BF872-946E-9071-93FF-E50532A0F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F5EEFD-F762-B628-FE23-D1D6B786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DC59-1C59-4B7B-AD47-B2902F47F7C5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83AA55-BC38-7A08-C6B8-6D11663C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96CB3A-FB47-B385-C7B9-A1DFFF6A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CE32D-EA1E-4B11-B693-88214A481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60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581C9-4529-1B8E-DBA6-762D178F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30DEA5-4FE0-0EF2-7D45-ABB41D6E1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83D960-B758-48D3-0FBE-A6F109D5C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775BBE-6043-D7C3-D5F2-56612B0FF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DC59-1C59-4B7B-AD47-B2902F47F7C5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827D94-0BBB-CB51-D6E4-CB4218C8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808CB7-6F81-F998-2253-1DC2AEB9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CE32D-EA1E-4B11-B693-88214A481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23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307FE4-2050-4311-F5D4-BA34118C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8B250E-3767-32A3-459E-1C241FB05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CE3AE-ADFB-B67D-C1A7-CC6D8E884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5DC59-1C59-4B7B-AD47-B2902F47F7C5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AC2C59-726B-87FD-E300-B1CDBB203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7FE7D-B5A7-B56E-72BE-A0E1A78BB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CE32D-EA1E-4B11-B693-88214A481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40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5F93D5-241B-5BFF-1931-580C10505243}"/>
              </a:ext>
            </a:extLst>
          </p:cNvPr>
          <p:cNvSpPr/>
          <p:nvPr/>
        </p:nvSpPr>
        <p:spPr>
          <a:xfrm>
            <a:off x="2762450" y="1626669"/>
            <a:ext cx="1809550" cy="8855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Customer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516151-4D52-F382-129F-ACA40D8F114F}"/>
              </a:ext>
            </a:extLst>
          </p:cNvPr>
          <p:cNvSpPr/>
          <p:nvPr/>
        </p:nvSpPr>
        <p:spPr>
          <a:xfrm>
            <a:off x="7542999" y="1626669"/>
            <a:ext cx="1809550" cy="8855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Designer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AF9320-F41E-C7B1-BC3E-FE04CB154AC4}"/>
              </a:ext>
            </a:extLst>
          </p:cNvPr>
          <p:cNvSpPr/>
          <p:nvPr/>
        </p:nvSpPr>
        <p:spPr>
          <a:xfrm>
            <a:off x="2762450" y="4300888"/>
            <a:ext cx="1809550" cy="8855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Reservation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0D072A-82EC-AE92-7F8E-AA0A0B0CDB27}"/>
              </a:ext>
            </a:extLst>
          </p:cNvPr>
          <p:cNvSpPr/>
          <p:nvPr/>
        </p:nvSpPr>
        <p:spPr>
          <a:xfrm>
            <a:off x="7542999" y="4300888"/>
            <a:ext cx="1809550" cy="8855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Price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9D7A849-0BE2-9FCE-4CB7-D860D4BD1D55}"/>
              </a:ext>
            </a:extLst>
          </p:cNvPr>
          <p:cNvSpPr/>
          <p:nvPr/>
        </p:nvSpPr>
        <p:spPr>
          <a:xfrm>
            <a:off x="1254391" y="861461"/>
            <a:ext cx="1636295" cy="71748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telephone_number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B85D6A-A5B7-B25D-E1D7-FD590EB08CA2}"/>
              </a:ext>
            </a:extLst>
          </p:cNvPr>
          <p:cNvSpPr/>
          <p:nvPr/>
        </p:nvSpPr>
        <p:spPr>
          <a:xfrm>
            <a:off x="2558113" y="267304"/>
            <a:ext cx="1247274" cy="7174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date_of_birth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95FED55-3C03-2791-AB96-7A7932DBDEB0}"/>
              </a:ext>
            </a:extLst>
          </p:cNvPr>
          <p:cNvSpPr/>
          <p:nvPr/>
        </p:nvSpPr>
        <p:spPr>
          <a:xfrm>
            <a:off x="3848755" y="556160"/>
            <a:ext cx="1006641" cy="49971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name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EEA6950-E858-E232-B5A8-8A996D6D39EF}"/>
              </a:ext>
            </a:extLst>
          </p:cNvPr>
          <p:cNvSpPr/>
          <p:nvPr/>
        </p:nvSpPr>
        <p:spPr>
          <a:xfrm>
            <a:off x="4600926" y="1075825"/>
            <a:ext cx="1006641" cy="49971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u="sng" dirty="0">
                <a:solidFill>
                  <a:schemeClr val="tx1"/>
                </a:solidFill>
              </a:rPr>
              <a:t>id</a:t>
            </a:r>
            <a:endParaRPr lang="ko-KR" altLang="en-US" sz="1600" u="sng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0A824B3-4953-46D6-90BA-6A745375BF62}"/>
              </a:ext>
            </a:extLst>
          </p:cNvPr>
          <p:cNvSpPr/>
          <p:nvPr/>
        </p:nvSpPr>
        <p:spPr>
          <a:xfrm>
            <a:off x="6606529" y="1075825"/>
            <a:ext cx="1006641" cy="49971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u="sng" dirty="0">
                <a:solidFill>
                  <a:schemeClr val="tx1"/>
                </a:solidFill>
              </a:rPr>
              <a:t>id</a:t>
            </a:r>
            <a:endParaRPr lang="ko-KR" altLang="en-US" sz="1600" u="sng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A46AEA6-F90D-698D-B7A4-E7DA00BCC072}"/>
              </a:ext>
            </a:extLst>
          </p:cNvPr>
          <p:cNvSpPr/>
          <p:nvPr/>
        </p:nvSpPr>
        <p:spPr>
          <a:xfrm>
            <a:off x="8029143" y="914803"/>
            <a:ext cx="1006641" cy="49971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name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DAEA405-4774-1E6A-C589-1D9CC7450EED}"/>
              </a:ext>
            </a:extLst>
          </p:cNvPr>
          <p:cNvSpPr/>
          <p:nvPr/>
        </p:nvSpPr>
        <p:spPr>
          <a:xfrm>
            <a:off x="6989533" y="373580"/>
            <a:ext cx="1247274" cy="7174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date_of_birth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81E5E27-FBF7-1BF9-BA8C-BBB030B0EB7B}"/>
              </a:ext>
            </a:extLst>
          </p:cNvPr>
          <p:cNvSpPr/>
          <p:nvPr/>
        </p:nvSpPr>
        <p:spPr>
          <a:xfrm>
            <a:off x="8820297" y="358341"/>
            <a:ext cx="1636295" cy="71748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telephone_number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22292E9-794D-B7DA-5D5F-959469ED6D63}"/>
              </a:ext>
            </a:extLst>
          </p:cNvPr>
          <p:cNvSpPr/>
          <p:nvPr/>
        </p:nvSpPr>
        <p:spPr>
          <a:xfrm>
            <a:off x="9638444" y="1121345"/>
            <a:ext cx="1381496" cy="49971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location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D2BBD79-DDBF-8961-DD78-D51C042E1A40}"/>
              </a:ext>
            </a:extLst>
          </p:cNvPr>
          <p:cNvSpPr/>
          <p:nvPr/>
        </p:nvSpPr>
        <p:spPr>
          <a:xfrm>
            <a:off x="9776061" y="1700666"/>
            <a:ext cx="1944180" cy="3549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introduction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CF6C743-FF9F-2E68-AAE9-4A444EECA8DE}"/>
              </a:ext>
            </a:extLst>
          </p:cNvPr>
          <p:cNvSpPr/>
          <p:nvPr/>
        </p:nvSpPr>
        <p:spPr>
          <a:xfrm>
            <a:off x="2387365" y="5746683"/>
            <a:ext cx="1006641" cy="49971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u="sng" dirty="0">
                <a:solidFill>
                  <a:schemeClr val="tx1"/>
                </a:solidFill>
              </a:rPr>
              <a:t>id</a:t>
            </a:r>
            <a:endParaRPr lang="ko-KR" altLang="en-US" sz="1600" u="sng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4DFDD00-3423-B7CC-4C84-94928D1606AB}"/>
              </a:ext>
            </a:extLst>
          </p:cNvPr>
          <p:cNvSpPr/>
          <p:nvPr/>
        </p:nvSpPr>
        <p:spPr>
          <a:xfrm>
            <a:off x="3667225" y="5746683"/>
            <a:ext cx="1551106" cy="49971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datetime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16C9486-217B-E6FD-54AE-B062420E2A9A}"/>
              </a:ext>
            </a:extLst>
          </p:cNvPr>
          <p:cNvSpPr/>
          <p:nvPr/>
        </p:nvSpPr>
        <p:spPr>
          <a:xfrm>
            <a:off x="6510106" y="5527103"/>
            <a:ext cx="1006641" cy="49971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u="sng" dirty="0">
                <a:solidFill>
                  <a:schemeClr val="tx1"/>
                </a:solidFill>
              </a:rPr>
              <a:t>id</a:t>
            </a:r>
            <a:endParaRPr lang="ko-KR" altLang="en-US" sz="1600" u="sng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3252C3A-FDE8-88BE-BF98-A3B5A6AA684F}"/>
              </a:ext>
            </a:extLst>
          </p:cNvPr>
          <p:cNvSpPr/>
          <p:nvPr/>
        </p:nvSpPr>
        <p:spPr>
          <a:xfrm>
            <a:off x="7396521" y="5943197"/>
            <a:ext cx="1006641" cy="49971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sid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76F1D71-E6FB-8876-D5A4-8C2FAC1362EF}"/>
              </a:ext>
            </a:extLst>
          </p:cNvPr>
          <p:cNvSpPr/>
          <p:nvPr/>
        </p:nvSpPr>
        <p:spPr>
          <a:xfrm>
            <a:off x="8486698" y="5903092"/>
            <a:ext cx="1006641" cy="49971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price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9EF0DC9-580C-F0BF-DCF2-41D6815B5330}"/>
              </a:ext>
            </a:extLst>
          </p:cNvPr>
          <p:cNvSpPr/>
          <p:nvPr/>
        </p:nvSpPr>
        <p:spPr>
          <a:xfrm>
            <a:off x="9174361" y="5443485"/>
            <a:ext cx="1589773" cy="49971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total_time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6A96D887-9735-5941-AEC3-2EC085336C44}"/>
              </a:ext>
            </a:extLst>
          </p:cNvPr>
          <p:cNvSpPr/>
          <p:nvPr/>
        </p:nvSpPr>
        <p:spPr>
          <a:xfrm>
            <a:off x="2709874" y="3059980"/>
            <a:ext cx="1914702" cy="839507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who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reserves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4E665870-AF65-DEF1-7812-AFADA17238F5}"/>
              </a:ext>
            </a:extLst>
          </p:cNvPr>
          <p:cNvSpPr/>
          <p:nvPr/>
        </p:nvSpPr>
        <p:spPr>
          <a:xfrm rot="19691304">
            <a:off x="5073767" y="3042535"/>
            <a:ext cx="1962001" cy="760396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which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designer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D229A1F6-8E12-7259-EDCC-AEA585476525}"/>
              </a:ext>
            </a:extLst>
          </p:cNvPr>
          <p:cNvSpPr/>
          <p:nvPr/>
        </p:nvSpPr>
        <p:spPr>
          <a:xfrm>
            <a:off x="5308721" y="4363452"/>
            <a:ext cx="1497556" cy="760396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which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style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65529836-2338-560D-0B27-02B9F07C1772}"/>
              </a:ext>
            </a:extLst>
          </p:cNvPr>
          <p:cNvSpPr/>
          <p:nvPr/>
        </p:nvSpPr>
        <p:spPr>
          <a:xfrm>
            <a:off x="7793049" y="2999497"/>
            <a:ext cx="1309449" cy="885524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do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what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421778A-BE19-418A-800D-D8DF0CF88291}"/>
              </a:ext>
            </a:extLst>
          </p:cNvPr>
          <p:cNvCxnSpPr>
            <a:cxnSpLocks/>
          </p:cNvCxnSpPr>
          <p:nvPr/>
        </p:nvCxnSpPr>
        <p:spPr>
          <a:xfrm>
            <a:off x="2763338" y="1414515"/>
            <a:ext cx="458943" cy="2065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43F7768-2700-5E28-3C77-85D4969BA43D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3181750" y="984787"/>
            <a:ext cx="283721" cy="6362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3B3D4C4-E304-4995-0086-B0120453AE12}"/>
              </a:ext>
            </a:extLst>
          </p:cNvPr>
          <p:cNvCxnSpPr>
            <a:cxnSpLocks/>
            <a:stCxn id="4" idx="0"/>
            <a:endCxn id="10" idx="4"/>
          </p:cNvCxnSpPr>
          <p:nvPr/>
        </p:nvCxnSpPr>
        <p:spPr>
          <a:xfrm flipV="1">
            <a:off x="3667225" y="1055872"/>
            <a:ext cx="684851" cy="5707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BD2778F-6AC0-4316-FD5D-4C2E6A9ADEB5}"/>
              </a:ext>
            </a:extLst>
          </p:cNvPr>
          <p:cNvCxnSpPr>
            <a:cxnSpLocks/>
          </p:cNvCxnSpPr>
          <p:nvPr/>
        </p:nvCxnSpPr>
        <p:spPr>
          <a:xfrm flipH="1">
            <a:off x="4001190" y="1339969"/>
            <a:ext cx="606880" cy="2779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68207B5-B6AB-F9DE-D3C3-3DA1AB95E6B5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7613170" y="1325681"/>
            <a:ext cx="307890" cy="3040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92692B0-ABBF-D83A-4877-11575528325B}"/>
              </a:ext>
            </a:extLst>
          </p:cNvPr>
          <p:cNvCxnSpPr>
            <a:cxnSpLocks/>
          </p:cNvCxnSpPr>
          <p:nvPr/>
        </p:nvCxnSpPr>
        <p:spPr>
          <a:xfrm>
            <a:off x="7787007" y="1055872"/>
            <a:ext cx="396714" cy="5707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5D15D2A-A34F-CCA9-9BE6-10B8DA53680E}"/>
              </a:ext>
            </a:extLst>
          </p:cNvPr>
          <p:cNvCxnSpPr>
            <a:cxnSpLocks/>
            <a:stCxn id="13" idx="4"/>
            <a:endCxn id="5" idx="0"/>
          </p:cNvCxnSpPr>
          <p:nvPr/>
        </p:nvCxnSpPr>
        <p:spPr>
          <a:xfrm flipH="1">
            <a:off x="8447774" y="1414515"/>
            <a:ext cx="84690" cy="2121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9431935-249F-2115-85AF-40BF5EE73F2A}"/>
              </a:ext>
            </a:extLst>
          </p:cNvPr>
          <p:cNvCxnSpPr>
            <a:cxnSpLocks/>
          </p:cNvCxnSpPr>
          <p:nvPr/>
        </p:nvCxnSpPr>
        <p:spPr>
          <a:xfrm flipH="1">
            <a:off x="8774355" y="1059906"/>
            <a:ext cx="562724" cy="5586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BFB69BA-2516-1BD2-90E8-6797D07B5526}"/>
              </a:ext>
            </a:extLst>
          </p:cNvPr>
          <p:cNvCxnSpPr>
            <a:cxnSpLocks/>
          </p:cNvCxnSpPr>
          <p:nvPr/>
        </p:nvCxnSpPr>
        <p:spPr>
          <a:xfrm flipH="1">
            <a:off x="9042928" y="1364057"/>
            <a:ext cx="602660" cy="2650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B06B0CC-8D93-2B1A-B136-EBD3DB9EFF65}"/>
              </a:ext>
            </a:extLst>
          </p:cNvPr>
          <p:cNvCxnSpPr>
            <a:cxnSpLocks/>
            <a:stCxn id="17" idx="2"/>
          </p:cNvCxnSpPr>
          <p:nvPr/>
        </p:nvCxnSpPr>
        <p:spPr>
          <a:xfrm flipH="1" flipV="1">
            <a:off x="9352549" y="1800402"/>
            <a:ext cx="423512" cy="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85D141B-C270-EB3C-65AA-BA9351847767}"/>
              </a:ext>
            </a:extLst>
          </p:cNvPr>
          <p:cNvCxnSpPr>
            <a:cxnSpLocks/>
          </p:cNvCxnSpPr>
          <p:nvPr/>
        </p:nvCxnSpPr>
        <p:spPr>
          <a:xfrm>
            <a:off x="8419198" y="2512193"/>
            <a:ext cx="0" cy="4873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16E72D9-A4BC-50CE-8C2C-D2AD3E2C9737}"/>
              </a:ext>
            </a:extLst>
          </p:cNvPr>
          <p:cNvCxnSpPr>
            <a:cxnSpLocks/>
          </p:cNvCxnSpPr>
          <p:nvPr/>
        </p:nvCxnSpPr>
        <p:spPr>
          <a:xfrm>
            <a:off x="8412054" y="3877877"/>
            <a:ext cx="0" cy="4158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A4E21F9-B998-91F1-2DEC-1AD2D6060AC7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3667225" y="2512193"/>
            <a:ext cx="0" cy="5477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3F39095-3329-7936-9A10-AC04744153E3}"/>
              </a:ext>
            </a:extLst>
          </p:cNvPr>
          <p:cNvCxnSpPr>
            <a:cxnSpLocks/>
          </p:cNvCxnSpPr>
          <p:nvPr/>
        </p:nvCxnSpPr>
        <p:spPr>
          <a:xfrm>
            <a:off x="3631505" y="3899487"/>
            <a:ext cx="0" cy="4014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205D55D3-57A4-7935-67D2-F18392F691F6}"/>
              </a:ext>
            </a:extLst>
          </p:cNvPr>
          <p:cNvCxnSpPr>
            <a:cxnSpLocks/>
          </p:cNvCxnSpPr>
          <p:nvPr/>
        </p:nvCxnSpPr>
        <p:spPr>
          <a:xfrm>
            <a:off x="3681513" y="3899487"/>
            <a:ext cx="0" cy="4014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C4EEB4C5-3B9C-48C0-19F4-BE14C3FE1F06}"/>
              </a:ext>
            </a:extLst>
          </p:cNvPr>
          <p:cNvCxnSpPr>
            <a:cxnSpLocks/>
          </p:cNvCxnSpPr>
          <p:nvPr/>
        </p:nvCxnSpPr>
        <p:spPr>
          <a:xfrm>
            <a:off x="8472410" y="2512193"/>
            <a:ext cx="0" cy="4873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B0E25E64-000B-1ADB-D858-A2D6ADED554B}"/>
              </a:ext>
            </a:extLst>
          </p:cNvPr>
          <p:cNvCxnSpPr>
            <a:cxnSpLocks/>
          </p:cNvCxnSpPr>
          <p:nvPr/>
        </p:nvCxnSpPr>
        <p:spPr>
          <a:xfrm>
            <a:off x="8467267" y="3880260"/>
            <a:ext cx="0" cy="4158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4F6DBF5-DEA7-B84C-97D6-39890A10BB75}"/>
              </a:ext>
            </a:extLst>
          </p:cNvPr>
          <p:cNvCxnSpPr>
            <a:cxnSpLocks/>
          </p:cNvCxnSpPr>
          <p:nvPr/>
        </p:nvCxnSpPr>
        <p:spPr>
          <a:xfrm flipH="1">
            <a:off x="4560195" y="3911270"/>
            <a:ext cx="646644" cy="3538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81CAEC6A-83BA-0768-3D14-142F9A6E92E7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6888408" y="2482014"/>
            <a:ext cx="654591" cy="4236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8A83E039-A6CE-FC62-2748-940891445321}"/>
              </a:ext>
            </a:extLst>
          </p:cNvPr>
          <p:cNvCxnSpPr>
            <a:cxnSpLocks/>
          </p:cNvCxnSpPr>
          <p:nvPr/>
        </p:nvCxnSpPr>
        <p:spPr>
          <a:xfrm flipH="1">
            <a:off x="4592162" y="3958773"/>
            <a:ext cx="646644" cy="3538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0433EAF-056B-61B0-CF86-6B90238F2816}"/>
              </a:ext>
            </a:extLst>
          </p:cNvPr>
          <p:cNvCxnSpPr>
            <a:cxnSpLocks/>
          </p:cNvCxnSpPr>
          <p:nvPr/>
        </p:nvCxnSpPr>
        <p:spPr>
          <a:xfrm flipH="1">
            <a:off x="4572000" y="4715074"/>
            <a:ext cx="7367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32D96998-9D6A-C371-794B-7E6B2FB1B361}"/>
              </a:ext>
            </a:extLst>
          </p:cNvPr>
          <p:cNvCxnSpPr>
            <a:cxnSpLocks/>
          </p:cNvCxnSpPr>
          <p:nvPr/>
        </p:nvCxnSpPr>
        <p:spPr>
          <a:xfrm flipH="1">
            <a:off x="4572000" y="4767662"/>
            <a:ext cx="7367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AB8DB87A-7153-C635-EF2E-6AA82B792AD6}"/>
              </a:ext>
            </a:extLst>
          </p:cNvPr>
          <p:cNvCxnSpPr>
            <a:cxnSpLocks/>
            <a:stCxn id="7" idx="1"/>
            <a:endCxn id="26" idx="3"/>
          </p:cNvCxnSpPr>
          <p:nvPr/>
        </p:nvCxnSpPr>
        <p:spPr>
          <a:xfrm flipH="1">
            <a:off x="6806277" y="4743650"/>
            <a:ext cx="73672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25F003B2-10FD-AFFB-9B6E-5AFFD5A43154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3899082" y="5164981"/>
            <a:ext cx="543696" cy="5817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5AF6B050-DDF8-81CB-DDD4-04C190A5A1A2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2890686" y="5175697"/>
            <a:ext cx="388763" cy="5709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0234B96F-C362-67CD-31DC-B450E0973725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013427" y="5175697"/>
            <a:ext cx="971937" cy="3514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1BB2F2EB-9022-48BA-9BE4-8E6B2121AE25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7899842" y="5186412"/>
            <a:ext cx="363052" cy="7567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08FF764-EB5C-268E-7ED9-EC4C5B4C6299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8625424" y="5186412"/>
            <a:ext cx="364595" cy="7166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6E51AA2E-ABD8-071F-002F-EB09C25CD574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9035784" y="5175697"/>
            <a:ext cx="933464" cy="2677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4322DE2A-4F80-9630-AFBC-B90FB689183B}"/>
              </a:ext>
            </a:extLst>
          </p:cNvPr>
          <p:cNvCxnSpPr>
            <a:cxnSpLocks/>
          </p:cNvCxnSpPr>
          <p:nvPr/>
        </p:nvCxnSpPr>
        <p:spPr>
          <a:xfrm flipH="1">
            <a:off x="5005003" y="1422981"/>
            <a:ext cx="1984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8AC693F7-880C-1B9C-4629-3BF659E245E4}"/>
              </a:ext>
            </a:extLst>
          </p:cNvPr>
          <p:cNvCxnSpPr>
            <a:cxnSpLocks/>
          </p:cNvCxnSpPr>
          <p:nvPr/>
        </p:nvCxnSpPr>
        <p:spPr>
          <a:xfrm flipH="1">
            <a:off x="7017218" y="1422981"/>
            <a:ext cx="1984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3B9A938A-85E0-7081-72E1-0C8EA41B2A00}"/>
              </a:ext>
            </a:extLst>
          </p:cNvPr>
          <p:cNvCxnSpPr>
            <a:cxnSpLocks/>
          </p:cNvCxnSpPr>
          <p:nvPr/>
        </p:nvCxnSpPr>
        <p:spPr>
          <a:xfrm flipH="1">
            <a:off x="2791442" y="6094892"/>
            <a:ext cx="1984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6989FFD6-5037-FDB8-D032-2AB6A8A265DE}"/>
              </a:ext>
            </a:extLst>
          </p:cNvPr>
          <p:cNvCxnSpPr>
            <a:cxnSpLocks/>
          </p:cNvCxnSpPr>
          <p:nvPr/>
        </p:nvCxnSpPr>
        <p:spPr>
          <a:xfrm flipH="1">
            <a:off x="6917975" y="5876585"/>
            <a:ext cx="1984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34FD3D4E-AB77-2C93-5F92-2844B913D28A}"/>
              </a:ext>
            </a:extLst>
          </p:cNvPr>
          <p:cNvSpPr txBox="1"/>
          <p:nvPr/>
        </p:nvSpPr>
        <p:spPr>
          <a:xfrm>
            <a:off x="3333261" y="2806650"/>
            <a:ext cx="271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46BC98F-C03F-081A-E849-AA84865BD4BD}"/>
              </a:ext>
            </a:extLst>
          </p:cNvPr>
          <p:cNvSpPr txBox="1"/>
          <p:nvPr/>
        </p:nvSpPr>
        <p:spPr>
          <a:xfrm>
            <a:off x="3290063" y="3853975"/>
            <a:ext cx="271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89FBCC1-0CF9-C31D-3CEF-CE401806C9D3}"/>
              </a:ext>
            </a:extLst>
          </p:cNvPr>
          <p:cNvSpPr txBox="1"/>
          <p:nvPr/>
        </p:nvSpPr>
        <p:spPr>
          <a:xfrm rot="19576691">
            <a:off x="6690254" y="2617345"/>
            <a:ext cx="271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2FA5053-00F8-9FB6-3C4D-887F768EFC2E}"/>
              </a:ext>
            </a:extLst>
          </p:cNvPr>
          <p:cNvSpPr txBox="1"/>
          <p:nvPr/>
        </p:nvSpPr>
        <p:spPr>
          <a:xfrm rot="19749443">
            <a:off x="4985299" y="3652630"/>
            <a:ext cx="271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6BDB13-FD1E-CA7C-D8C6-46C55290BBD1}"/>
              </a:ext>
            </a:extLst>
          </p:cNvPr>
          <p:cNvSpPr txBox="1"/>
          <p:nvPr/>
        </p:nvSpPr>
        <p:spPr>
          <a:xfrm>
            <a:off x="6741803" y="4482604"/>
            <a:ext cx="271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5E9D7D8-F5BD-E068-5F3C-050FCCED749C}"/>
              </a:ext>
            </a:extLst>
          </p:cNvPr>
          <p:cNvSpPr txBox="1"/>
          <p:nvPr/>
        </p:nvSpPr>
        <p:spPr>
          <a:xfrm>
            <a:off x="5120492" y="4462247"/>
            <a:ext cx="271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DF144AC-1803-79FA-CD1A-E5980740B6E4}"/>
              </a:ext>
            </a:extLst>
          </p:cNvPr>
          <p:cNvSpPr txBox="1"/>
          <p:nvPr/>
        </p:nvSpPr>
        <p:spPr>
          <a:xfrm>
            <a:off x="8131539" y="2767120"/>
            <a:ext cx="271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A97F86E-9E8C-828C-E91E-B3BF4CAE80D8}"/>
              </a:ext>
            </a:extLst>
          </p:cNvPr>
          <p:cNvSpPr txBox="1"/>
          <p:nvPr/>
        </p:nvSpPr>
        <p:spPr>
          <a:xfrm>
            <a:off x="8125293" y="3820273"/>
            <a:ext cx="271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18006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50</Words>
  <Application>Microsoft Office PowerPoint</Application>
  <PresentationFormat>와이드스크린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kate1301@naver.com</dc:creator>
  <cp:lastModifiedBy>kate1301@naver.com</cp:lastModifiedBy>
  <cp:revision>1</cp:revision>
  <dcterms:created xsi:type="dcterms:W3CDTF">2022-05-30T09:15:29Z</dcterms:created>
  <dcterms:modified xsi:type="dcterms:W3CDTF">2022-05-30T10:10:58Z</dcterms:modified>
</cp:coreProperties>
</file>