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1" r:id="rId4"/>
    <p:sldId id="257" r:id="rId5"/>
    <p:sldId id="266" r:id="rId6"/>
    <p:sldId id="267" r:id="rId7"/>
    <p:sldId id="268" r:id="rId8"/>
    <p:sldId id="269" r:id="rId9"/>
    <p:sldId id="270" r:id="rId10"/>
    <p:sldId id="272" r:id="rId11"/>
    <p:sldId id="265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964B1-BEE3-48B7-80FE-DFBCBE063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6A2B8F-27EA-44B4-BFAD-AA7847C85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19B4D-2AB7-46A4-A92A-83B65CB9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0AD7-F8C6-496F-A2BB-63B71B5E69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2006C-4563-43D4-8ADD-7DA36F4D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8EB8F-16C0-4B7B-9A81-4BA2E20B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01F0-344D-4BEA-89E3-2B78BB4A2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9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04971-C355-49D0-89D6-A6BCF9CC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C4696-E04B-43C0-A128-BA3FABEB8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98E24-2BD7-4084-BD44-C8F10450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0AD7-F8C6-496F-A2BB-63B71B5E69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0ABD2-737E-4D97-8E44-C81146DA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979AB-C46C-4183-A0E2-0E175296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01F0-344D-4BEA-89E3-2B78BB4A2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6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868AAF-25C7-4473-917C-1FB6FC005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89DE27-D14C-433E-91BE-10198828A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78D7B-06A3-44C7-8416-DA21C0A7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0AD7-F8C6-496F-A2BB-63B71B5E69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3873B-0DC6-4E78-A3C6-39B4FFA5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954FE-9A16-455F-B01B-A525CEAF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01F0-344D-4BEA-89E3-2B78BB4A2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6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5EF75-BF65-44F6-93F4-33E4FB25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AFC6A-76FF-43CC-9555-E8D1C4DC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E5049-7740-453A-8907-2E638B38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0AD7-F8C6-496F-A2BB-63B71B5E69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C8E58-B8F4-4D98-BDDD-4083B612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3C707-89D9-4561-91FD-154C2196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01F0-344D-4BEA-89E3-2B78BB4A2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B8AD3-E274-4316-B391-3760A279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A24E0-ED39-47BF-A057-9B3BE611B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24AF5-3E1F-443F-ABB7-0A7ABE8A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0AD7-F8C6-496F-A2BB-63B71B5E69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4B6D4-1FCF-4276-8598-195A304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D7C57-F3A8-4A82-B20F-2D1B1111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01F0-344D-4BEA-89E3-2B78BB4A2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3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0F22-7E93-49E3-9823-128989B5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32839-B31D-46FA-B151-9B8DEDD68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E2E7D5-9985-4037-A17A-1B1112391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4F3A7-0CC9-4912-AD7E-F166F781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0AD7-F8C6-496F-A2BB-63B71B5E69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DC9F7-3792-4F86-891D-27E6DC61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C1346-6D3A-492A-98B5-740F8574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01F0-344D-4BEA-89E3-2B78BB4A2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4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7A7E9-F3AC-4C85-99D1-858E4619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4F6C5-14D1-4FA5-AEA9-7A6B66504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1964-5265-41BC-8CFB-2E2CBC185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975ABC-77AC-42FA-9616-9A5FDA3DF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F1C82C-F671-48AD-9985-D2C8C98A9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6E726D-B9B1-470A-9E9E-616DD8A5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0AD7-F8C6-496F-A2BB-63B71B5E69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EE3489-431C-4CBA-9684-02B24B82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617556-F30A-492B-BB6C-278FAE7E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01F0-344D-4BEA-89E3-2B78BB4A2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2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87303-826C-43C2-8128-C8B44576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5AD316-EEA6-434F-80A5-35540D86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0AD7-F8C6-496F-A2BB-63B71B5E69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E3F7D5-0E59-484B-83A1-7DEB93B0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C69A2F-8FC2-4287-B329-401E7140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01F0-344D-4BEA-89E3-2B78BB4A2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6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A2C525-4F7A-4ED3-A54D-2D4F8934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0AD7-F8C6-496F-A2BB-63B71B5E69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BD315A-5F8E-4D5A-9DB0-F997C6FD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154F3-5D4A-4004-B5C0-4BB8A3F5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01F0-344D-4BEA-89E3-2B78BB4A2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FA032-A2C4-43A1-883E-780D7E4D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3090C-9876-4879-B68A-C9292114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87792B-7A54-4584-9066-E1B79A209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CE554-B20A-4783-BACF-3F5BBC26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0AD7-F8C6-496F-A2BB-63B71B5E69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1C92D-3426-45C3-ABC8-0459572D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D9CB9-9B5A-4BF3-83DD-58550C9A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01F0-344D-4BEA-89E3-2B78BB4A2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18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13BB1-435F-40DA-B3C5-03B1F585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77A9E3-D14D-4F07-BFA6-83B4F16FE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85FF3-B10F-4C68-A9FC-CFAD784C5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C4084-83D3-42DA-8AB5-D81203B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0AD7-F8C6-496F-A2BB-63B71B5E69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CA17B-3A7A-4442-86AB-2B66E6A6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D0820-4C37-4260-8F38-CA69D0DA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01F0-344D-4BEA-89E3-2B78BB4A2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E575AE-8521-4D5E-A621-BB7A2728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53934-C061-4C8F-A103-9D9522596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C3958-2810-4BA6-BD74-CF87CFAE4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0AD7-F8C6-496F-A2BB-63B71B5E6969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13727-06C3-4129-93AA-71301F470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BD791-0192-419E-B657-6622123F6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501F0-344D-4BEA-89E3-2B78BB4A2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4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351AE-18D2-4B4B-9572-CFA2E57D8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Give me Award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2C31D0-C77F-4087-9B3A-AEC892FA2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2078" y="4986223"/>
            <a:ext cx="4829262" cy="1011907"/>
          </a:xfrm>
        </p:spPr>
        <p:txBody>
          <a:bodyPr/>
          <a:lstStyle/>
          <a:p>
            <a:r>
              <a:rPr lang="en-US" altLang="ko-KR" dirty="0"/>
              <a:t>201603727 </a:t>
            </a:r>
            <a:r>
              <a:rPr lang="ko-KR" altLang="en-US" dirty="0"/>
              <a:t>허성일 </a:t>
            </a:r>
            <a:r>
              <a:rPr lang="en-US" altLang="ko-KR" dirty="0" err="1"/>
              <a:t>Heo</a:t>
            </a:r>
            <a:r>
              <a:rPr lang="en-US" altLang="ko-KR" dirty="0"/>
              <a:t> </a:t>
            </a:r>
            <a:r>
              <a:rPr lang="en-US" altLang="ko-KR" dirty="0" err="1"/>
              <a:t>seongil</a:t>
            </a:r>
            <a:endParaRPr lang="en-US" altLang="ko-KR" dirty="0"/>
          </a:p>
          <a:p>
            <a:r>
              <a:rPr lang="en-US" altLang="ko-KR" dirty="0"/>
              <a:t>201601812 </a:t>
            </a:r>
            <a:r>
              <a:rPr lang="ko-KR" altLang="en-US" dirty="0" err="1"/>
              <a:t>심윤보</a:t>
            </a:r>
            <a:r>
              <a:rPr lang="ko-KR" altLang="en-US" dirty="0"/>
              <a:t> </a:t>
            </a:r>
            <a:r>
              <a:rPr lang="en-US" altLang="ko-KR" dirty="0"/>
              <a:t>Sim </a:t>
            </a:r>
            <a:r>
              <a:rPr lang="en-US" altLang="ko-KR" dirty="0" err="1"/>
              <a:t>YunBo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81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6B7D34-8955-46D4-8D41-82E835C3E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311" y="1253331"/>
            <a:ext cx="4291548" cy="43513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A8902E-2494-4E49-BB5F-0066A450F07B}"/>
              </a:ext>
            </a:extLst>
          </p:cNvPr>
          <p:cNvSpPr txBox="1">
            <a:spLocks/>
          </p:cNvSpPr>
          <p:nvPr/>
        </p:nvSpPr>
        <p:spPr>
          <a:xfrm>
            <a:off x="5791200" y="1825625"/>
            <a:ext cx="5562600" cy="401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레이아웃</a:t>
            </a:r>
            <a:endParaRPr lang="en-US" altLang="ko-KR"/>
          </a:p>
          <a:p>
            <a:r>
              <a:rPr lang="en-US" altLang="ko-KR"/>
              <a:t>Inner annoy event</a:t>
            </a:r>
          </a:p>
          <a:p>
            <a:r>
              <a:rPr lang="en-US" altLang="ko-KR"/>
              <a:t>Print </a:t>
            </a:r>
            <a:r>
              <a:rPr lang="ko-KR" altLang="en-US"/>
              <a:t>함수 보여주는 함수 출력하는 함수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출력 하는 것은 추가</a:t>
            </a:r>
            <a:endParaRPr lang="en-US" altLang="ko-KR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0C201-5C26-4F36-A1D5-EA14FFB0A45E}"/>
              </a:ext>
            </a:extLst>
          </p:cNvPr>
          <p:cNvSpPr txBox="1"/>
          <p:nvPr/>
        </p:nvSpPr>
        <p:spPr>
          <a:xfrm>
            <a:off x="5593757" y="854762"/>
            <a:ext cx="605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dirty="0"/>
              <a:t>Print for .docx file</a:t>
            </a:r>
          </a:p>
        </p:txBody>
      </p:sp>
    </p:spTree>
    <p:extLst>
      <p:ext uri="{BB962C8B-B14F-4D97-AF65-F5344CB8AC3E}">
        <p14:creationId xmlns:p14="http://schemas.microsoft.com/office/powerpoint/2010/main" val="322693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5E3D-2CAF-4D66-AF44-CCFA5601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9588E-C181-4A35-A567-B4F64FA7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Apache</a:t>
            </a:r>
            <a:r>
              <a:rPr lang="ko-KR" altLang="en-US" dirty="0"/>
              <a:t>사에서 </a:t>
            </a:r>
            <a:endParaRPr lang="en-US" altLang="ko-KR" dirty="0"/>
          </a:p>
          <a:p>
            <a:r>
              <a:rPr lang="en-US" altLang="ko-KR" dirty="0"/>
              <a:t> word</a:t>
            </a:r>
            <a:r>
              <a:rPr lang="ko-KR" altLang="en-US" dirty="0"/>
              <a:t>조작하는 </a:t>
            </a:r>
            <a:r>
              <a:rPr lang="ko-KR" altLang="en-US" dirty="0" err="1"/>
              <a:t>라이르러리</a:t>
            </a:r>
            <a:r>
              <a:rPr lang="ko-KR" altLang="en-US" dirty="0"/>
              <a:t> 이용</a:t>
            </a:r>
            <a:endParaRPr lang="en-US" altLang="ko-KR" dirty="0"/>
          </a:p>
          <a:p>
            <a:r>
              <a:rPr lang="ko-KR" altLang="en-US" dirty="0"/>
              <a:t>그냥</a:t>
            </a:r>
            <a:r>
              <a:rPr lang="en-US" altLang="ko-KR" dirty="0"/>
              <a:t>text</a:t>
            </a:r>
            <a:r>
              <a:rPr lang="ko-KR" altLang="en-US" dirty="0"/>
              <a:t>파일만 공부했지만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찾아서 이용해 보았다</a:t>
            </a:r>
            <a:endParaRPr lang="en-US" altLang="ko-KR" dirty="0"/>
          </a:p>
          <a:p>
            <a:r>
              <a:rPr lang="en-US" altLang="ko-KR" dirty="0"/>
              <a:t>run</a:t>
            </a:r>
          </a:p>
          <a:p>
            <a:r>
              <a:rPr lang="ko-KR" altLang="en-US" dirty="0" err="1"/>
              <a:t>배경이지정된</a:t>
            </a:r>
            <a:r>
              <a:rPr lang="ko-KR" altLang="en-US" dirty="0"/>
              <a:t> 파일 </a:t>
            </a:r>
            <a:r>
              <a:rPr lang="ko-KR" altLang="en-US" dirty="0" err="1"/>
              <a:t>부러오기</a:t>
            </a:r>
            <a:endParaRPr lang="en-US" altLang="ko-KR" dirty="0"/>
          </a:p>
          <a:p>
            <a:r>
              <a:rPr lang="ko-KR" altLang="en-US" dirty="0"/>
              <a:t>위에</a:t>
            </a:r>
            <a:endParaRPr lang="en-US" altLang="ko-KR" dirty="0"/>
          </a:p>
          <a:p>
            <a:r>
              <a:rPr lang="en-US" altLang="ko-KR" dirty="0"/>
              <a:t>Paragraph</a:t>
            </a:r>
            <a:r>
              <a:rPr lang="ko-KR" altLang="en-US" dirty="0"/>
              <a:t>로 나누어서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사용한 함수 </a:t>
            </a:r>
            <a:endParaRPr lang="en-US" altLang="ko-KR" dirty="0"/>
          </a:p>
          <a:p>
            <a:r>
              <a:rPr lang="ko-KR" altLang="en-US" dirty="0" err="1"/>
              <a:t>추력한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03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F725D-44BF-4DFD-BE3A-4A36F828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0BBEF-75A7-47C3-888A-822B4B12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54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BB715-754C-4B1F-B6C9-5E9BBEFA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CEA32-B992-4F6B-A598-DF005CEC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 to Project </a:t>
            </a:r>
            <a:r>
              <a:rPr lang="ko-KR" altLang="en-US" sz="1800" dirty="0"/>
              <a:t>프로젝트 소개</a:t>
            </a:r>
            <a:endParaRPr lang="en-US" altLang="ko-KR" dirty="0"/>
          </a:p>
          <a:p>
            <a:r>
              <a:rPr lang="en-US" altLang="ko-KR" dirty="0"/>
              <a:t>Main usage </a:t>
            </a:r>
            <a:r>
              <a:rPr lang="en-US" altLang="ko-KR" dirty="0" err="1"/>
              <a:t>technigues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Details of each </a:t>
            </a:r>
            <a:r>
              <a:rPr lang="en-US" altLang="ko-KR" dirty="0" err="1"/>
              <a:t>Gui</a:t>
            </a:r>
            <a:r>
              <a:rPr lang="en-US" altLang="ko-KR" dirty="0"/>
              <a:t> Window</a:t>
            </a:r>
          </a:p>
          <a:p>
            <a:pPr lvl="1"/>
            <a:r>
              <a:rPr lang="en-US" altLang="ko-KR" dirty="0"/>
              <a:t>Initial Screen : Select menu</a:t>
            </a:r>
          </a:p>
          <a:p>
            <a:pPr lvl="1"/>
            <a:r>
              <a:rPr lang="en-US" altLang="ko-KR" dirty="0"/>
              <a:t>First : Input person’s data</a:t>
            </a:r>
          </a:p>
          <a:p>
            <a:pPr lvl="1"/>
            <a:r>
              <a:rPr lang="en-US" altLang="ko-KR" dirty="0"/>
              <a:t>Second : Search, Sort and Delete Data</a:t>
            </a:r>
          </a:p>
          <a:p>
            <a:pPr lvl="1"/>
            <a:r>
              <a:rPr lang="en-US" altLang="ko-KR" dirty="0"/>
              <a:t>Third </a:t>
            </a:r>
            <a:r>
              <a:rPr lang="en-US" altLang="ko-KR" dirty="0" err="1"/>
              <a:t>Sceen</a:t>
            </a:r>
            <a:r>
              <a:rPr lang="en-US" altLang="ko-KR" dirty="0"/>
              <a:t> : Select award’s layout image</a:t>
            </a:r>
          </a:p>
          <a:p>
            <a:pPr lvl="1"/>
            <a:r>
              <a:rPr lang="en-US" altLang="ko-KR" dirty="0"/>
              <a:t>Fourth Screen : Print for .docx file</a:t>
            </a:r>
          </a:p>
          <a:p>
            <a:r>
              <a:rPr lang="en-US" altLang="ko-KR" dirty="0"/>
              <a:t>Results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22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D5909-A91F-4730-88B6-B8D28B24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Project </a:t>
            </a:r>
            <a:r>
              <a:rPr lang="ko-KR" altLang="en-US" sz="2800" dirty="0"/>
              <a:t>프로젝트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181E3-C4A2-41D7-AE47-7B65CAA6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7733-2A3F-4AD3-B80B-D58ABC7B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usage </a:t>
            </a:r>
            <a:r>
              <a:rPr lang="en-US" altLang="ko-KR" dirty="0" err="1"/>
              <a:t>technigues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866E5-1B47-4B17-8DA3-B5262EDE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069"/>
            <a:ext cx="10515600" cy="4351338"/>
          </a:xfrm>
        </p:spPr>
        <p:txBody>
          <a:bodyPr/>
          <a:lstStyle/>
          <a:p>
            <a:r>
              <a:rPr lang="en-US" altLang="ko-KR" dirty="0"/>
              <a:t>Java Swing and </a:t>
            </a:r>
            <a:r>
              <a:rPr lang="en-US" altLang="ko-KR" dirty="0" err="1"/>
              <a:t>Awt</a:t>
            </a:r>
            <a:r>
              <a:rPr lang="en-US" altLang="ko-KR" dirty="0"/>
              <a:t> </a:t>
            </a:r>
            <a:r>
              <a:rPr lang="en-US" altLang="ko-KR" dirty="0" err="1"/>
              <a:t>gui</a:t>
            </a:r>
            <a:endParaRPr lang="en-US" altLang="ko-KR" dirty="0"/>
          </a:p>
          <a:p>
            <a:r>
              <a:rPr lang="en-US" altLang="ko-KR" dirty="0"/>
              <a:t>Database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r>
              <a:rPr lang="en-US" altLang="ko-KR" dirty="0"/>
              <a:t>Apache POI for .docx file input, setting, output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121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718F1-776A-4DD2-8BE6-5B2FC414C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585" y="1769159"/>
            <a:ext cx="4924425" cy="43096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Layout</a:t>
            </a:r>
          </a:p>
          <a:p>
            <a:pPr lvl="1"/>
            <a:r>
              <a:rPr lang="en-US" altLang="ko-KR" dirty="0" err="1"/>
              <a:t>GridLayout</a:t>
            </a:r>
            <a:r>
              <a:rPr lang="en-US" altLang="ko-KR" dirty="0"/>
              <a:t> 2 </a:t>
            </a:r>
            <a:r>
              <a:rPr lang="en-US" altLang="ko-KR" dirty="0" err="1"/>
              <a:t>x2</a:t>
            </a:r>
            <a:endParaRPr lang="en-US" altLang="ko-KR" dirty="0"/>
          </a:p>
          <a:p>
            <a:r>
              <a:rPr lang="en-US" altLang="ko-KR" sz="2400" dirty="0"/>
              <a:t>Four </a:t>
            </a:r>
            <a:r>
              <a:rPr lang="en-US" altLang="ko-KR" sz="2400" dirty="0" err="1"/>
              <a:t>Jbutton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b1</a:t>
            </a:r>
            <a:r>
              <a:rPr lang="en-US" altLang="ko-KR" sz="2000" dirty="0"/>
              <a:t> : Input Data</a:t>
            </a:r>
          </a:p>
          <a:p>
            <a:pPr lvl="1"/>
            <a:r>
              <a:rPr lang="en-US" altLang="ko-KR" sz="2000" dirty="0" err="1"/>
              <a:t>b2</a:t>
            </a:r>
            <a:r>
              <a:rPr lang="en-US" altLang="ko-KR" sz="2000" dirty="0"/>
              <a:t> : Reading Data</a:t>
            </a:r>
          </a:p>
          <a:p>
            <a:pPr lvl="1"/>
            <a:r>
              <a:rPr lang="de-DE" altLang="ko-KR" sz="2000" dirty="0"/>
              <a:t>b3 : Design</a:t>
            </a:r>
          </a:p>
          <a:p>
            <a:pPr lvl="1"/>
            <a:r>
              <a:rPr lang="en-US" altLang="ko-KR" sz="2000" dirty="0" err="1"/>
              <a:t>b4</a:t>
            </a:r>
            <a:r>
              <a:rPr lang="en-US" altLang="ko-KR" sz="2000" dirty="0"/>
              <a:t> : Print Award</a:t>
            </a:r>
          </a:p>
          <a:p>
            <a:r>
              <a:rPr lang="en-US" altLang="ko-KR" sz="2400" dirty="0" err="1"/>
              <a:t>EventHandler</a:t>
            </a:r>
            <a:endParaRPr lang="en-US" altLang="ko-KR" sz="2400" dirty="0"/>
          </a:p>
          <a:p>
            <a:pPr lvl="1"/>
            <a:r>
              <a:rPr lang="en-US" altLang="ko-KR" dirty="0"/>
              <a:t>ActionListener to </a:t>
            </a:r>
            <a:r>
              <a:rPr lang="en-US" altLang="ko-KR" dirty="0" err="1"/>
              <a:t>InnerClass</a:t>
            </a:r>
            <a:endParaRPr lang="en-US" altLang="ko-KR" dirty="0"/>
          </a:p>
          <a:p>
            <a:pPr lvl="1"/>
            <a:r>
              <a:rPr lang="en-US" altLang="ko-KR" dirty="0"/>
              <a:t>Click the button to open each window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B622E-FB36-4AC3-85E3-D4AF351D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2374"/>
            <a:ext cx="4924425" cy="497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ADC479-8982-4F2B-BA41-372EA106F802}"/>
              </a:ext>
            </a:extLst>
          </p:cNvPr>
          <p:cNvSpPr txBox="1"/>
          <p:nvPr/>
        </p:nvSpPr>
        <p:spPr>
          <a:xfrm>
            <a:off x="6176210" y="854762"/>
            <a:ext cx="5251814" cy="83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 Screen : Select menu</a:t>
            </a:r>
          </a:p>
          <a:p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570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04BA6D2-1F4E-4981-8E8B-D4CAEDA0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585" y="1769159"/>
            <a:ext cx="4924425" cy="430967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400" dirty="0"/>
              <a:t>Layout</a:t>
            </a:r>
          </a:p>
          <a:p>
            <a:pPr lvl="1"/>
            <a:r>
              <a:rPr lang="en-US" altLang="ko-KR" dirty="0" err="1"/>
              <a:t>BorderLayout</a:t>
            </a:r>
            <a:endParaRPr lang="en-US" altLang="ko-KR" dirty="0"/>
          </a:p>
          <a:p>
            <a:pPr lvl="2"/>
            <a:r>
              <a:rPr lang="en-US" altLang="ko-KR" dirty="0" err="1"/>
              <a:t>GirdLaout</a:t>
            </a:r>
            <a:r>
              <a:rPr lang="en-US" altLang="ko-KR" dirty="0"/>
              <a:t> 3 x 2</a:t>
            </a:r>
          </a:p>
          <a:p>
            <a:pPr lvl="2"/>
            <a:r>
              <a:rPr lang="en-US" altLang="ko-KR" dirty="0"/>
              <a:t>Button</a:t>
            </a:r>
          </a:p>
          <a:p>
            <a:r>
              <a:rPr lang="en-US" altLang="ko-KR" sz="2400" dirty="0"/>
              <a:t>Three </a:t>
            </a:r>
            <a:r>
              <a:rPr lang="en-US" altLang="ko-KR" sz="2400" dirty="0" err="1"/>
              <a:t>JLabel</a:t>
            </a:r>
            <a:r>
              <a:rPr lang="en-US" altLang="ko-KR" sz="2400" dirty="0"/>
              <a:t> , Two </a:t>
            </a:r>
            <a:r>
              <a:rPr lang="en-US" altLang="ko-KR" sz="2400" dirty="0" err="1"/>
              <a:t>Jtextbox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JCombobox</a:t>
            </a:r>
            <a:endParaRPr lang="en-US" altLang="ko-KR" sz="2400" dirty="0"/>
          </a:p>
          <a:p>
            <a:r>
              <a:rPr lang="en-US" altLang="ko-KR" sz="2400" dirty="0" err="1"/>
              <a:t>EventHandler</a:t>
            </a:r>
            <a:endParaRPr lang="en-US" altLang="ko-KR" sz="2400" dirty="0"/>
          </a:p>
          <a:p>
            <a:pPr lvl="1"/>
            <a:r>
              <a:rPr lang="en-US" altLang="ko-KR" dirty="0"/>
              <a:t> ActionListener to </a:t>
            </a:r>
            <a:r>
              <a:rPr lang="en-US" altLang="ko-KR" dirty="0" err="1"/>
              <a:t>InnerClass</a:t>
            </a:r>
            <a:endParaRPr lang="en-US" altLang="ko-KR" dirty="0"/>
          </a:p>
          <a:p>
            <a:pPr lvl="1"/>
            <a:r>
              <a:rPr lang="en-US" altLang="ko-KR" dirty="0"/>
              <a:t>Click the button to open each window screen</a:t>
            </a:r>
          </a:p>
          <a:p>
            <a:r>
              <a:rPr lang="ko-KR" altLang="en-US" dirty="0" err="1"/>
              <a:t>텍스트랴딩</a:t>
            </a:r>
            <a:endParaRPr lang="en-US" altLang="ko-KR" dirty="0"/>
          </a:p>
          <a:p>
            <a:r>
              <a:rPr lang="ko-KR" altLang="en-US" dirty="0"/>
              <a:t>라벨</a:t>
            </a:r>
            <a:endParaRPr lang="en-US" altLang="ko-KR" dirty="0"/>
          </a:p>
          <a:p>
            <a:r>
              <a:rPr lang="ko-KR" altLang="en-US" dirty="0"/>
              <a:t>버튼</a:t>
            </a:r>
            <a:endParaRPr lang="en-US" altLang="ko-KR" dirty="0"/>
          </a:p>
          <a:p>
            <a:r>
              <a:rPr lang="ko-KR" altLang="en-US" dirty="0"/>
              <a:t>콤보 박스</a:t>
            </a:r>
            <a:endParaRPr lang="en-US" altLang="ko-KR" dirty="0"/>
          </a:p>
          <a:p>
            <a:r>
              <a:rPr lang="en-US" altLang="ko-KR" dirty="0" err="1"/>
              <a:t>Sql</a:t>
            </a:r>
            <a:r>
              <a:rPr lang="ko-KR" altLang="en-US" dirty="0"/>
              <a:t> </a:t>
            </a:r>
            <a:r>
              <a:rPr lang="en-US" altLang="ko-KR" dirty="0"/>
              <a:t>insert</a:t>
            </a:r>
          </a:p>
          <a:p>
            <a:r>
              <a:rPr lang="en-US" altLang="ko-KR" dirty="0"/>
              <a:t>?? </a:t>
            </a:r>
            <a:r>
              <a:rPr lang="en-US" altLang="ko-KR" dirty="0" err="1"/>
              <a:t>Setstring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14117-2F1A-45FD-A5DE-FFA74B9CAF28}"/>
              </a:ext>
            </a:extLst>
          </p:cNvPr>
          <p:cNvSpPr txBox="1"/>
          <p:nvPr/>
        </p:nvSpPr>
        <p:spPr>
          <a:xfrm>
            <a:off x="6176210" y="854762"/>
            <a:ext cx="52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/>
              <a:t>Input person’s data</a:t>
            </a:r>
            <a:endParaRPr lang="en-US" altLang="ko-KR" sz="3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7E15DC-00FD-4C11-8A73-62B4DCAD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90" y="1439537"/>
            <a:ext cx="46386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8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24B1320-7BA6-482D-8508-9FE54804E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669" y="1285415"/>
            <a:ext cx="4311939" cy="43513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F1C35F3-8D22-47B2-BF88-EA026CF7002A}"/>
              </a:ext>
            </a:extLst>
          </p:cNvPr>
          <p:cNvSpPr txBox="1">
            <a:spLocks/>
          </p:cNvSpPr>
          <p:nvPr/>
        </p:nvSpPr>
        <p:spPr>
          <a:xfrm>
            <a:off x="6256420" y="1825625"/>
            <a:ext cx="5097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layout</a:t>
            </a:r>
          </a:p>
          <a:p>
            <a:r>
              <a:rPr lang="en-US" altLang="ko-KR" dirty="0" err="1"/>
              <a:t>JTextField</a:t>
            </a:r>
            <a:endParaRPr lang="en-US" altLang="ko-KR" dirty="0"/>
          </a:p>
          <a:p>
            <a:r>
              <a:rPr lang="en-US" altLang="ko-KR" dirty="0"/>
              <a:t>Button </a:t>
            </a:r>
          </a:p>
          <a:p>
            <a:r>
              <a:rPr lang="en-US" altLang="ko-KR" dirty="0"/>
              <a:t>"SELECT * FROM participant WHERE field=? OR name=?" "SELECT * FROM participant WHERE field=? OR name=? ORDER BY score DESC“</a:t>
            </a:r>
          </a:p>
          <a:p>
            <a:r>
              <a:rPr lang="en-US" altLang="ko-KR" dirty="0" err="1"/>
              <a:t>Jtable</a:t>
            </a:r>
            <a:r>
              <a:rPr lang="en-US" altLang="ko-KR" dirty="0"/>
              <a:t>, default table</a:t>
            </a:r>
          </a:p>
          <a:p>
            <a:r>
              <a:rPr lang="en-US" altLang="ko-KR" dirty="0" err="1"/>
              <a:t>evnent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79948-9D74-4704-87DA-32F10A14728F}"/>
              </a:ext>
            </a:extLst>
          </p:cNvPr>
          <p:cNvSpPr txBox="1"/>
          <p:nvPr/>
        </p:nvSpPr>
        <p:spPr>
          <a:xfrm>
            <a:off x="5270608" y="854762"/>
            <a:ext cx="6157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dirty="0"/>
              <a:t>Search, Sort and Delete Data</a:t>
            </a:r>
          </a:p>
        </p:txBody>
      </p:sp>
    </p:spTree>
    <p:extLst>
      <p:ext uri="{BB962C8B-B14F-4D97-AF65-F5344CB8AC3E}">
        <p14:creationId xmlns:p14="http://schemas.microsoft.com/office/powerpoint/2010/main" val="247326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80D1058-DFD6-454A-B787-DE4715E24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18" y="1269373"/>
            <a:ext cx="43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8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B4A1DE8-D1A7-4F2E-A16C-7B22F6F30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5" y="904995"/>
            <a:ext cx="5017478" cy="50480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3A862C-9B15-42B4-BF39-82B95816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562" y="3429000"/>
            <a:ext cx="2552700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A56376-CEA6-46F0-B45F-3D469C96BA63}"/>
              </a:ext>
            </a:extLst>
          </p:cNvPr>
          <p:cNvSpPr txBox="1"/>
          <p:nvPr/>
        </p:nvSpPr>
        <p:spPr>
          <a:xfrm>
            <a:off x="5593757" y="854762"/>
            <a:ext cx="605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dirty="0"/>
              <a:t>Select award’s layout image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185A6DF-4AFD-4F05-A795-8EA1D0B0F2D4}"/>
              </a:ext>
            </a:extLst>
          </p:cNvPr>
          <p:cNvSpPr txBox="1">
            <a:spLocks/>
          </p:cNvSpPr>
          <p:nvPr/>
        </p:nvSpPr>
        <p:spPr>
          <a:xfrm>
            <a:off x="6635262" y="1825624"/>
            <a:ext cx="4718538" cy="462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Layout</a:t>
            </a:r>
          </a:p>
          <a:p>
            <a:r>
              <a:rPr lang="ko-KR" altLang="en-US" dirty="0"/>
              <a:t>버튼 </a:t>
            </a:r>
            <a:endParaRPr lang="en-US" altLang="ko-KR" dirty="0"/>
          </a:p>
          <a:p>
            <a:r>
              <a:rPr lang="en-US" altLang="ko-KR" dirty="0" err="1"/>
              <a:t>Imageicon</a:t>
            </a:r>
            <a:endParaRPr lang="en-US" altLang="ko-KR" dirty="0"/>
          </a:p>
          <a:p>
            <a:r>
              <a:rPr lang="en-US" altLang="ko-KR" dirty="0" err="1"/>
              <a:t>Img</a:t>
            </a:r>
            <a:endParaRPr lang="en-US" altLang="ko-KR" dirty="0"/>
          </a:p>
          <a:p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크기</a:t>
            </a:r>
            <a:endParaRPr lang="en-US" altLang="ko-KR" dirty="0"/>
          </a:p>
          <a:p>
            <a:r>
              <a:rPr lang="ko-KR" altLang="en-US" dirty="0"/>
              <a:t>버튼에 넣기</a:t>
            </a:r>
            <a:endParaRPr lang="en-US" altLang="ko-KR" dirty="0"/>
          </a:p>
          <a:p>
            <a:r>
              <a:rPr lang="en-US" altLang="ko-KR" dirty="0"/>
              <a:t>Event –</a:t>
            </a:r>
            <a:r>
              <a:rPr lang="ko-KR" altLang="en-US" dirty="0"/>
              <a:t>하나의 이벤트 만 쓰기 때문에 </a:t>
            </a:r>
            <a:r>
              <a:rPr lang="en-US" altLang="ko-KR" dirty="0" err="1"/>
              <a:t>mouseclicked</a:t>
            </a:r>
            <a:r>
              <a:rPr lang="en-US" altLang="ko-KR" dirty="0"/>
              <a:t> </a:t>
            </a:r>
            <a:r>
              <a:rPr lang="en-US" altLang="ko-KR" dirty="0" err="1"/>
              <a:t>adpterclass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62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272</Words>
  <Application>Microsoft Office PowerPoint</Application>
  <PresentationFormat>와이드스크린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Give me Award</vt:lpstr>
      <vt:lpstr>Contents</vt:lpstr>
      <vt:lpstr>Introduction to Project 프로젝트 소개</vt:lpstr>
      <vt:lpstr>Main usage technigues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poi</vt:lpstr>
      <vt:lpstr>결과물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me Award</dc:title>
  <dc:creator>성일 허</dc:creator>
  <cp:lastModifiedBy>성일 허</cp:lastModifiedBy>
  <cp:revision>2</cp:revision>
  <dcterms:created xsi:type="dcterms:W3CDTF">2019-12-08T15:45:15Z</dcterms:created>
  <dcterms:modified xsi:type="dcterms:W3CDTF">2019-12-09T15:38:08Z</dcterms:modified>
</cp:coreProperties>
</file>