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Relationship Id="rId9" Type="http://schemas.openxmlformats.org/officeDocument/2006/relationships/image" Target="../media/image18.png"/><Relationship Id="rId10" Type="http://schemas.openxmlformats.org/officeDocument/2006/relationships/image" Target="../media/image19.png"/><Relationship Id="rId11" Type="http://schemas.openxmlformats.org/officeDocument/2006/relationships/image" Target="../media/image20.png"/><Relationship Id="rId12" Type="http://schemas.openxmlformats.org/officeDocument/2006/relationships/image" Target="../media/image21.png"/><Relationship Id="rId13" Type="http://schemas.openxmlformats.org/officeDocument/2006/relationships/image" Target="../media/image22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Relationship Id="rId7" Type="http://schemas.openxmlformats.org/officeDocument/2006/relationships/image" Target="../media/image28.png"/><Relationship Id="rId8" Type="http://schemas.openxmlformats.org/officeDocument/2006/relationships/image" Target="../media/image29.png"/><Relationship Id="rId9" Type="http://schemas.openxmlformats.org/officeDocument/2006/relationships/image" Target="../media/image30.png"/><Relationship Id="rId10" Type="http://schemas.openxmlformats.org/officeDocument/2006/relationships/image" Target="../media/image31.png"/><Relationship Id="rId11" Type="http://schemas.openxmlformats.org/officeDocument/2006/relationships/image" Target="../media/image32.png"/><Relationship Id="rId12" Type="http://schemas.openxmlformats.org/officeDocument/2006/relationships/image" Target="../media/image33.png"/><Relationship Id="rId13" Type="http://schemas.openxmlformats.org/officeDocument/2006/relationships/image" Target="../media/image34.png"/><Relationship Id="rId14" Type="http://schemas.openxmlformats.org/officeDocument/2006/relationships/image" Target="../media/image35.png"/><Relationship Id="rId15" Type="http://schemas.openxmlformats.org/officeDocument/2006/relationships/image" Target="../media/image36.png"/><Relationship Id="rId16" Type="http://schemas.openxmlformats.org/officeDocument/2006/relationships/image" Target="../media/image37.png"/><Relationship Id="rId17" Type="http://schemas.openxmlformats.org/officeDocument/2006/relationships/image" Target="../media/image38.png"/><Relationship Id="rId18" Type="http://schemas.openxmlformats.org/officeDocument/2006/relationships/image" Target="../media/image39.png"/><Relationship Id="rId19" Type="http://schemas.openxmlformats.org/officeDocument/2006/relationships/image" Target="../media/image40.png"/><Relationship Id="rId20" Type="http://schemas.openxmlformats.org/officeDocument/2006/relationships/image" Target="../media/image41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2.png"/><Relationship Id="rId3" Type="http://schemas.openxmlformats.org/officeDocument/2006/relationships/image" Target="../media/image43.png"/><Relationship Id="rId4" Type="http://schemas.openxmlformats.org/officeDocument/2006/relationships/image" Target="../media/image44.png"/><Relationship Id="rId5" Type="http://schemas.openxmlformats.org/officeDocument/2006/relationships/image" Target="../media/image45.png"/><Relationship Id="rId6" Type="http://schemas.openxmlformats.org/officeDocument/2006/relationships/image" Target="../media/image46.png"/><Relationship Id="rId7" Type="http://schemas.openxmlformats.org/officeDocument/2006/relationships/image" Target="../media/image47.png"/><Relationship Id="rId8" Type="http://schemas.openxmlformats.org/officeDocument/2006/relationships/image" Target="../media/image48.png"/><Relationship Id="rId9" Type="http://schemas.openxmlformats.org/officeDocument/2006/relationships/image" Target="../media/image49.png"/><Relationship Id="rId10" Type="http://schemas.openxmlformats.org/officeDocument/2006/relationships/image" Target="../media/image50.png"/><Relationship Id="rId11" Type="http://schemas.openxmlformats.org/officeDocument/2006/relationships/image" Target="../media/image51.png"/><Relationship Id="rId12" Type="http://schemas.openxmlformats.org/officeDocument/2006/relationships/image" Target="../media/image52.png"/><Relationship Id="rId13" Type="http://schemas.openxmlformats.org/officeDocument/2006/relationships/image" Target="../media/image53.png"/><Relationship Id="rId14" Type="http://schemas.openxmlformats.org/officeDocument/2006/relationships/image" Target="../media/image54.png"/><Relationship Id="rId15" Type="http://schemas.openxmlformats.org/officeDocument/2006/relationships/image" Target="../media/image55.png"/><Relationship Id="rId16" Type="http://schemas.openxmlformats.org/officeDocument/2006/relationships/image" Target="../media/image56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7.png"/><Relationship Id="rId3" Type="http://schemas.openxmlformats.org/officeDocument/2006/relationships/image" Target="../media/image58.png"/><Relationship Id="rId4" Type="http://schemas.openxmlformats.org/officeDocument/2006/relationships/image" Target="../media/image59.png"/><Relationship Id="rId5" Type="http://schemas.openxmlformats.org/officeDocument/2006/relationships/image" Target="../media/image60.png"/><Relationship Id="rId6" Type="http://schemas.openxmlformats.org/officeDocument/2006/relationships/image" Target="../media/image61.png"/><Relationship Id="rId7" Type="http://schemas.openxmlformats.org/officeDocument/2006/relationships/image" Target="../media/image62.png"/><Relationship Id="rId8" Type="http://schemas.openxmlformats.org/officeDocument/2006/relationships/image" Target="../media/image63.png"/><Relationship Id="rId9" Type="http://schemas.openxmlformats.org/officeDocument/2006/relationships/image" Target="../media/image64.png"/><Relationship Id="rId10" Type="http://schemas.openxmlformats.org/officeDocument/2006/relationships/image" Target="../media/image65.png"/><Relationship Id="rId11" Type="http://schemas.openxmlformats.org/officeDocument/2006/relationships/image" Target="../media/image66.png"/><Relationship Id="rId12" Type="http://schemas.openxmlformats.org/officeDocument/2006/relationships/image" Target="../media/image67.png"/><Relationship Id="rId13" Type="http://schemas.openxmlformats.org/officeDocument/2006/relationships/image" Target="../media/image68.png"/><Relationship Id="rId14" Type="http://schemas.openxmlformats.org/officeDocument/2006/relationships/image" Target="../media/image69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0.png"/><Relationship Id="rId3" Type="http://schemas.openxmlformats.org/officeDocument/2006/relationships/image" Target="../media/image71.png"/><Relationship Id="rId4" Type="http://schemas.openxmlformats.org/officeDocument/2006/relationships/image" Target="../media/image72.png"/><Relationship Id="rId5" Type="http://schemas.openxmlformats.org/officeDocument/2006/relationships/image" Target="../media/image73.png"/><Relationship Id="rId6" Type="http://schemas.openxmlformats.org/officeDocument/2006/relationships/image" Target="../media/image74.png"/><Relationship Id="rId7" Type="http://schemas.openxmlformats.org/officeDocument/2006/relationships/image" Target="../media/image75.png"/><Relationship Id="rId8" Type="http://schemas.openxmlformats.org/officeDocument/2006/relationships/image" Target="../media/image76.png"/><Relationship Id="rId9" Type="http://schemas.openxmlformats.org/officeDocument/2006/relationships/image" Target="../media/image77.png"/><Relationship Id="rId10" Type="http://schemas.openxmlformats.org/officeDocument/2006/relationships/image" Target="../media/image78.png"/><Relationship Id="rId11" Type="http://schemas.openxmlformats.org/officeDocument/2006/relationships/image" Target="../media/image79.png"/><Relationship Id="rId12" Type="http://schemas.openxmlformats.org/officeDocument/2006/relationships/image" Target="../media/image80.png"/><Relationship Id="rId13" Type="http://schemas.openxmlformats.org/officeDocument/2006/relationships/image" Target="../media/image81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2.png"/><Relationship Id="rId3" Type="http://schemas.openxmlformats.org/officeDocument/2006/relationships/image" Target="../media/image83.png"/><Relationship Id="rId4" Type="http://schemas.openxmlformats.org/officeDocument/2006/relationships/image" Target="../media/image84.png"/><Relationship Id="rId5" Type="http://schemas.openxmlformats.org/officeDocument/2006/relationships/image" Target="../media/image8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72525" y="2987933"/>
            <a:ext cx="11147176" cy="503501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59039" y="8771906"/>
            <a:ext cx="4512452" cy="52868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98860" y="4163298"/>
            <a:ext cx="887406" cy="5113522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37205" y="4044819"/>
            <a:ext cx="4380326" cy="2048291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966953" y="4536677"/>
            <a:ext cx="1755154" cy="502844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966953" y="5570411"/>
            <a:ext cx="1755154" cy="50284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907895" y="5756747"/>
            <a:ext cx="3826087" cy="313458"/>
            <a:chOff x="1907895" y="5756747"/>
            <a:chExt cx="3826087" cy="31345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907895" y="5756747"/>
              <a:ext cx="3826087" cy="31345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694224" y="5222544"/>
            <a:ext cx="9271840" cy="43148"/>
            <a:chOff x="2694224" y="5222544"/>
            <a:chExt cx="9271840" cy="4314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6200000">
              <a:off x="2694224" y="5222544"/>
              <a:ext cx="9271840" cy="43148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966953" y="6562477"/>
            <a:ext cx="2006195" cy="502844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966953" y="7612420"/>
            <a:ext cx="937880" cy="50284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3244" y="2988581"/>
            <a:ext cx="3278823" cy="79188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32506" y="4703954"/>
            <a:ext cx="11823843" cy="2571058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387994" y="961146"/>
            <a:ext cx="10700781" cy="1349558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878967" y="1467701"/>
            <a:ext cx="2258069" cy="65936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00360" y="619141"/>
            <a:ext cx="1917279" cy="1923411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37788" y="4018363"/>
            <a:ext cx="2557310" cy="61712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37788" y="4947763"/>
            <a:ext cx="2859207" cy="617128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56836" y="5888382"/>
            <a:ext cx="1579086" cy="61712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7788" y="3003125"/>
            <a:ext cx="2536073" cy="61712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87994" y="961146"/>
            <a:ext cx="5795812" cy="1349558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878967" y="1467701"/>
            <a:ext cx="2258069" cy="659364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0360" y="619142"/>
            <a:ext cx="1917279" cy="1923411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24455" y="4005030"/>
            <a:ext cx="3245354" cy="77712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37788" y="4947763"/>
            <a:ext cx="2859207" cy="617128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56836" y="5888382"/>
            <a:ext cx="1579086" cy="617128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8947891" y="3309921"/>
            <a:ext cx="3409385" cy="2121395"/>
            <a:chOff x="8947891" y="3309921"/>
            <a:chExt cx="3409385" cy="212139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947891" y="3309921"/>
              <a:ext cx="3409385" cy="212139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5500457" y="3309921"/>
            <a:ext cx="2139566" cy="2121395"/>
            <a:chOff x="5500457" y="3309921"/>
            <a:chExt cx="2139566" cy="2121395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500457" y="3309921"/>
              <a:ext cx="2139566" cy="212139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3793541" y="3309921"/>
            <a:ext cx="3396835" cy="2121395"/>
            <a:chOff x="13793541" y="3309921"/>
            <a:chExt cx="3396835" cy="2121395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3793541" y="3309921"/>
              <a:ext cx="3396835" cy="2121395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5500457" y="7895710"/>
            <a:ext cx="3972858" cy="1834171"/>
            <a:chOff x="5500457" y="7895710"/>
            <a:chExt cx="3972858" cy="1834171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500457" y="7895710"/>
              <a:ext cx="3972858" cy="1834171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9957089" y="7895710"/>
            <a:ext cx="3749726" cy="1826564"/>
            <a:chOff x="9957089" y="7895710"/>
            <a:chExt cx="3749726" cy="1826564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957089" y="7895710"/>
              <a:ext cx="3749726" cy="1826564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4298028" y="7869551"/>
            <a:ext cx="3292766" cy="2010487"/>
            <a:chOff x="14298028" y="7869551"/>
            <a:chExt cx="3292766" cy="2010487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4298028" y="7869551"/>
              <a:ext cx="3292766" cy="2010487"/>
            </a:xfrm>
            <a:prstGeom prst="rect">
              <a:avLst/>
            </a:prstGeom>
          </p:spPr>
        </p:pic>
      </p:grpSp>
      <p:pic>
        <p:nvPicPr>
          <p:cNvPr id="39" name="Object 38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5431126" y="2713520"/>
            <a:ext cx="8752073" cy="742267"/>
          </a:xfrm>
          <a:prstGeom prst="rect">
            <a:avLst/>
          </a:prstGeom>
        </p:spPr>
      </p:pic>
      <p:pic>
        <p:nvPicPr>
          <p:cNvPr id="40" name="Object 39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5443316" y="5795621"/>
            <a:ext cx="11682035" cy="193233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7788" y="3003125"/>
            <a:ext cx="2536073" cy="61712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87994" y="961146"/>
            <a:ext cx="6426144" cy="1349558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878967" y="1467701"/>
            <a:ext cx="2580016" cy="659364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0360" y="619142"/>
            <a:ext cx="1917279" cy="1923411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7788" y="4018363"/>
            <a:ext cx="2557310" cy="61712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23312" y="4933287"/>
            <a:ext cx="3689501" cy="790837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56836" y="5888382"/>
            <a:ext cx="1579086" cy="617128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5324975" y="3318439"/>
            <a:ext cx="5570763" cy="6156327"/>
            <a:chOff x="5324975" y="3318439"/>
            <a:chExt cx="5570763" cy="6156327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324975" y="3318439"/>
              <a:ext cx="5570763" cy="615632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1356935" y="8173755"/>
            <a:ext cx="6171429" cy="1706284"/>
            <a:chOff x="11356935" y="8173755"/>
            <a:chExt cx="6171429" cy="1706284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1356935" y="8173755"/>
              <a:ext cx="6171429" cy="170628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1356935" y="3329659"/>
            <a:ext cx="6236391" cy="1813198"/>
            <a:chOff x="11356935" y="3329659"/>
            <a:chExt cx="6236391" cy="1813198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1356935" y="3329659"/>
              <a:ext cx="6236391" cy="1813198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1356935" y="5603664"/>
            <a:ext cx="6171429" cy="1752105"/>
            <a:chOff x="11356935" y="5603664"/>
            <a:chExt cx="6171429" cy="1752105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1356935" y="5603664"/>
              <a:ext cx="6171429" cy="175210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7788" y="3003125"/>
            <a:ext cx="2536073" cy="61712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87994" y="961146"/>
            <a:ext cx="6426144" cy="1349558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878967" y="1467701"/>
            <a:ext cx="2580016" cy="659364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0360" y="619142"/>
            <a:ext cx="1917279" cy="1923411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7788" y="4018363"/>
            <a:ext cx="2557310" cy="61712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23312" y="4933287"/>
            <a:ext cx="3689501" cy="790837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56836" y="5888382"/>
            <a:ext cx="1579086" cy="617128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5358343" y="3318439"/>
            <a:ext cx="6171429" cy="4716484"/>
            <a:chOff x="5358343" y="3318439"/>
            <a:chExt cx="6171429" cy="4716484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358343" y="3318439"/>
              <a:ext cx="6171429" cy="471648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1773042" y="3788370"/>
            <a:ext cx="6503148" cy="4302880"/>
            <a:chOff x="11773042" y="3788370"/>
            <a:chExt cx="6503148" cy="4302880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1773042" y="3788370"/>
              <a:ext cx="6503148" cy="430288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7788" y="3003125"/>
            <a:ext cx="2536073" cy="61712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87993" y="961143"/>
            <a:ext cx="6854944" cy="1349558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878967" y="1467701"/>
            <a:ext cx="1215343" cy="659364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0360" y="619142"/>
            <a:ext cx="1917279" cy="1923411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7788" y="4018363"/>
            <a:ext cx="2557310" cy="61712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37788" y="4947763"/>
            <a:ext cx="2859207" cy="617128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06560" y="5712381"/>
            <a:ext cx="2033851" cy="791661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321078" y="3793288"/>
            <a:ext cx="11663784" cy="480655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205962" y="6918536"/>
            <a:ext cx="11873789" cy="313458"/>
            <a:chOff x="3205962" y="6918536"/>
            <a:chExt cx="11873789" cy="31345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05962" y="6918536"/>
              <a:ext cx="11873789" cy="31345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08150" y="2850250"/>
            <a:ext cx="15292294" cy="493728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205962" y="3261690"/>
            <a:ext cx="11873789" cy="313458"/>
            <a:chOff x="3205962" y="3261690"/>
            <a:chExt cx="11873789" cy="31345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05962" y="3261690"/>
              <a:ext cx="11873789" cy="313458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759039" y="8771906"/>
            <a:ext cx="4512452" cy="52868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2021-07-11T23:11:24Z</dcterms:created>
  <dcterms:modified xsi:type="dcterms:W3CDTF">2021-07-11T23:11:24Z</dcterms:modified>
</cp:coreProperties>
</file>