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99CC59C-AD17-4698-ABB5-30D011B0C933}">
          <p14:sldIdLst>
            <p14:sldId id="256"/>
            <p14:sldId id="257"/>
            <p14:sldId id="262"/>
            <p14:sldId id="258"/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7"/>
            <p14:sldId id="278"/>
            <p14:sldId id="279"/>
            <p14:sldId id="281"/>
          </p14:sldIdLst>
        </p14:section>
        <p14:section name="제목 없는 구역" id="{421798BD-A03C-4ABB-87A1-DF62BA408D6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F263A-1897-4832-85CD-20D04247F771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32DD9-1601-4051-BDF8-196939006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7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5D59C-02CC-484B-9F49-6E5728791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1E5F6E-15B3-4AED-AFCC-8FDA1F1A9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29E95-4BF0-4AC2-8AC0-B342CDD1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2B93-56AC-48FD-B8A5-9A5E55FF369B}" type="datetime1">
              <a:rPr lang="ko-KR" altLang="en-US" smtClean="0"/>
              <a:t>2019-04-29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15C6C-1CD8-4FA4-95AF-D4ADD8E5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84872" y="895783"/>
            <a:ext cx="1607128" cy="226580"/>
          </a:xfrm>
        </p:spPr>
        <p:txBody>
          <a:bodyPr>
            <a:noAutofit/>
          </a:bodyPr>
          <a:lstStyle>
            <a:lvl1pPr algn="r">
              <a:defRPr sz="1000">
                <a:ln w="0">
                  <a:solidFill>
                    <a:schemeClr val="accent1">
                      <a:alpha val="40000"/>
                    </a:schemeClr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ExP Make Programming Team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BCD89-25D6-46B5-8EF2-D24773DB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79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ECE21-1081-408E-906D-C1EE4BD2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8EFD28-D248-436A-B745-304D32920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0BE38-52BA-4760-BE20-796EE5AA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D3D3-355D-4813-9772-DDF9ADCC60B8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04F38-D791-4765-BEF6-C2800998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0872C-8971-4FDE-BDE7-C3E7DDFD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63703F-86D7-47D7-86DD-C56270415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467060-24C4-4D58-B51B-652244AEB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4F8EC-A06A-4D8D-8EC0-B0732B3C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C347-6ED1-459A-82A8-BB8F2BAE52C9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B4555-E7E0-4EDD-A0D7-71496ADE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08580-BB5C-4784-A16E-05E431D1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69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A0DB-6D45-4201-A29A-08A3F0AE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EE3BD-6EDF-43B4-B50C-9CD280A41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F11D1-CBA4-4C1D-9798-A2248F50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AC7E-B92F-48CF-99B0-C8865831A033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BBB39-CF54-40A8-929B-89B9F221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1051F-528B-446E-97D1-030E5AD9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03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0227-FE57-4EA0-8692-8C6BC61B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90409-70DF-4D44-B1DC-D79AE66BF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634CF-D9C3-49F5-8054-68F306F2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62EB-2742-4591-BFF7-AD4E7441E7E2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A3FE9-04EF-46D7-8B8B-E39F77F4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2A716-3BA8-4157-A148-071881D0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37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AC3AD-9B84-4AC6-80D7-66B12377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09A3F-5FFF-400F-B7FD-31A0A2BB2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84A5E1-F3A5-4C5C-9474-94C962B19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68B34D-B9FE-4C4B-81BC-ED3EBDEE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E43D-141C-4DB3-A683-1E11D6CDEB8C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8AC1C2-D0E3-44EB-9F81-28BF454C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BC20EF-397A-4EC5-BBE0-8DE87D06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7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346AC-7823-4CEC-BC5C-AAD2E26F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A05D4F-7467-4164-BA37-C1B3E7DC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AD0586-C0B1-49F3-A11F-5B21A7CBE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25E393-BA83-4819-86D6-84D2B6DFE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DB7DAF-449B-4C66-83EE-D8566B82B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D54C6A-5910-4A0F-AFBD-29A4B781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C111-88B8-4592-BD40-064B52BA38D4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FE5F68-C188-4B8D-AF5C-350DF867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C21294-AFDA-4643-B081-0450D3E6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36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0A7E5-AF63-41CF-A3A1-D868C1CB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7AA2EE-465E-4DE4-9CD8-ECC749A3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A1B3-1195-4A99-90B0-E22D2875B7EF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4B4CFC-E39A-4DFA-B4DA-D899DD7C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CEC4BF-6B89-4AEA-B389-165EC3C2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6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65A27D-744B-4ABB-9099-6809EAC1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4F94-BCD4-47A3-AAB6-8820B57BF1CC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F8833D-43D2-4343-9239-525C15BE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338DBD-176C-4422-8D8B-63E1117E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5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F9768-E426-47A1-B5FF-0AAFC6EA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5E965-5395-43EF-8F86-0993804F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B3D5E-6DD8-4E9F-BBBA-C8F911A26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6B4536-8C9C-4F26-B9E0-921A5234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4A5E-3131-45B1-8E42-6DD205687873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D9D10-9E17-4B50-92F5-3400C5BE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252338-AC9F-4FE1-9DFD-B0439A4C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9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B3CEA-9D11-46EF-8C7A-C13D88B2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9B0766-A7BD-4444-8173-F9A3721DC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CA5DB1-4C01-4CED-A1AC-DA8BE93C2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2192D9-0E95-4542-BCB1-57358A8C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4D10-C65B-4A55-A1E3-4559AC5C4802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021C0-91F3-47C1-AE89-070CFDCC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5E0995-23DE-4F56-A40A-41800DFE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7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86000" b="8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F63B42-B07C-417B-975D-FE6D6587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27422-DA25-4020-97B5-C25ED0373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D0EDC5-886A-4F95-AB54-EA05A5D1F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BF22-41BE-46BC-993D-B091D63BDC93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422FA-156E-455C-80CF-8835435A6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F59F2-0BFD-48CE-A6BF-CA8E61743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bluemeta.tistory.com/16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kr/2018.2/Manual/UnityCollaborat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500C8-7FFE-4499-AB8E-01C37BDFF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835" y="1999131"/>
            <a:ext cx="10086109" cy="986523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br>
              <a:rPr lang="en-US" altLang="ko-KR" dirty="0"/>
            </a:br>
            <a:r>
              <a:rPr lang="en-US" altLang="ko-KR" dirty="0"/>
              <a:t>19-1 Seminar #6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C84CA1-A883-41C8-9123-7B7888D727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2019 04 30 </a:t>
            </a:r>
            <a:r>
              <a:rPr lang="ko-KR" altLang="en-US" dirty="0"/>
              <a:t>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61193-4FA7-446E-88AF-96333EB44364}"/>
              </a:ext>
            </a:extLst>
          </p:cNvPr>
          <p:cNvSpPr txBox="1"/>
          <p:nvPr/>
        </p:nvSpPr>
        <p:spPr>
          <a:xfrm>
            <a:off x="8072580" y="6031324"/>
            <a:ext cx="321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컴퓨터공학과 </a:t>
            </a:r>
            <a:r>
              <a:rPr lang="en-US" altLang="ko-KR" dirty="0"/>
              <a:t>15</a:t>
            </a:r>
            <a:r>
              <a:rPr lang="ko-KR" altLang="en-US" dirty="0"/>
              <a:t>학번 백성진</a:t>
            </a:r>
          </a:p>
        </p:txBody>
      </p:sp>
    </p:spTree>
    <p:extLst>
      <p:ext uri="{BB962C8B-B14F-4D97-AF65-F5344CB8AC3E}">
        <p14:creationId xmlns:p14="http://schemas.microsoft.com/office/powerpoint/2010/main" val="211499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F6C71-8EEF-4A3B-82C1-F09A2FA2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GameManager</a:t>
            </a:r>
            <a:r>
              <a:rPr lang="ko-KR" altLang="en-US" dirty="0"/>
              <a:t>를</a:t>
            </a:r>
            <a:r>
              <a:rPr lang="en-US" altLang="ko-KR" dirty="0"/>
              <a:t> Singleton</a:t>
            </a:r>
            <a:r>
              <a:rPr lang="ko-KR" altLang="en-US" dirty="0"/>
              <a:t>으로 구현 </a:t>
            </a:r>
            <a:r>
              <a:rPr lang="en-US" altLang="ko-KR" dirty="0"/>
              <a:t>2/5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C239F-D2C8-48F7-962A-365137600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Singleton Pattern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객체를 하나만 생성 후</a:t>
            </a:r>
            <a:r>
              <a:rPr lang="en-US" altLang="ko-KR" dirty="0"/>
              <a:t>, </a:t>
            </a:r>
            <a:r>
              <a:rPr lang="ko-KR" altLang="en-US" dirty="0"/>
              <a:t>이 한 개의 객체를 모든 게임에서 접근 가능하게 하는 디자인 패턴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최초 </a:t>
            </a:r>
            <a:r>
              <a:rPr lang="en-US" altLang="ko-KR" dirty="0"/>
              <a:t>1</a:t>
            </a:r>
            <a:r>
              <a:rPr lang="ko-KR" altLang="en-US" dirty="0"/>
              <a:t>번만 메모리에 할당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C2AFB2-FD4C-44FC-BABE-B09A2CF6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53A986-A23F-4C73-81BC-F605C03F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247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2C402-3DBD-4366-96FB-4F81568E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GameManager</a:t>
            </a:r>
            <a:r>
              <a:rPr lang="ko-KR" altLang="en-US" dirty="0"/>
              <a:t>를</a:t>
            </a:r>
            <a:r>
              <a:rPr lang="en-US" altLang="ko-KR" dirty="0"/>
              <a:t> Singleton</a:t>
            </a:r>
            <a:r>
              <a:rPr lang="ko-KR" altLang="en-US" dirty="0"/>
              <a:t>으로 구현 </a:t>
            </a:r>
            <a:r>
              <a:rPr lang="en-US" altLang="ko-KR" dirty="0"/>
              <a:t>3/5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8779A1-6477-4A78-BD48-EB7790FDE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/>
              <a:t>Singleton Pattern</a:t>
            </a:r>
            <a:r>
              <a:rPr lang="ko-KR" altLang="en-US" dirty="0"/>
              <a:t>을 사용하는가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 err="1"/>
              <a:t>GameManager</a:t>
            </a:r>
            <a:r>
              <a:rPr lang="en-US" altLang="ko-KR" dirty="0"/>
              <a:t>, </a:t>
            </a:r>
            <a:r>
              <a:rPr lang="en-US" altLang="ko-KR" dirty="0" err="1"/>
              <a:t>ScoreManager</a:t>
            </a:r>
            <a:r>
              <a:rPr lang="en-US" altLang="ko-KR" dirty="0"/>
              <a:t>, </a:t>
            </a:r>
            <a:r>
              <a:rPr lang="en-US" altLang="ko-KR" dirty="0" err="1"/>
              <a:t>DataManager</a:t>
            </a:r>
            <a:r>
              <a:rPr lang="en-US" altLang="ko-KR" dirty="0"/>
              <a:t> </a:t>
            </a:r>
            <a:r>
              <a:rPr lang="ko-KR" altLang="en-US" dirty="0"/>
              <a:t>등 하나만 존재 해야 하는 관리자 파일을 프로그램 시작부터 끝까지 유지 가능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만들어진 </a:t>
            </a:r>
            <a:r>
              <a:rPr lang="en-US" altLang="ko-KR" dirty="0"/>
              <a:t>Singleton class</a:t>
            </a:r>
            <a:r>
              <a:rPr lang="ko-KR" altLang="en-US" dirty="0"/>
              <a:t>는 어디서나 접근 가능함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Singleton</a:t>
            </a:r>
            <a:r>
              <a:rPr lang="ko-KR" altLang="en-US" dirty="0"/>
              <a:t>을 꼭 사용해야 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아니다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싱글턴에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기능을 집중시킬 경우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객체지향 설계원칙을 위배할 수도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691A87-548E-4238-BF24-50455D60E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80363F-28A0-4A32-86F1-2D9808F6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660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4023D-4603-422F-B9ED-69FEAEA2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GameManager</a:t>
            </a:r>
            <a:r>
              <a:rPr lang="ko-KR" altLang="en-US" dirty="0"/>
              <a:t>를</a:t>
            </a:r>
            <a:r>
              <a:rPr lang="en-US" altLang="ko-KR" dirty="0"/>
              <a:t> Singleton</a:t>
            </a:r>
            <a:r>
              <a:rPr lang="ko-KR" altLang="en-US" dirty="0"/>
              <a:t>으로 구현 </a:t>
            </a:r>
            <a:r>
              <a:rPr lang="en-US" altLang="ko-KR" dirty="0"/>
              <a:t>4/5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7A13B5-180E-4A60-81FD-94672FB7E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GameMgr</a:t>
            </a:r>
            <a:r>
              <a:rPr lang="ko-KR" altLang="en-US" dirty="0"/>
              <a:t> 이름의 </a:t>
            </a:r>
            <a:r>
              <a:rPr lang="en-US" altLang="ko-KR" dirty="0"/>
              <a:t>Empty Object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 err="1"/>
              <a:t>GameManager</a:t>
            </a:r>
            <a:r>
              <a:rPr lang="en-US" altLang="ko-KR" dirty="0"/>
              <a:t> </a:t>
            </a:r>
            <a:r>
              <a:rPr lang="ko-KR" altLang="en-US" dirty="0"/>
              <a:t>이름의 스크립트 생성</a:t>
            </a:r>
            <a:endParaRPr lang="en-US" altLang="ko-KR" dirty="0"/>
          </a:p>
          <a:p>
            <a:r>
              <a:rPr lang="ko-KR" altLang="en-US" dirty="0"/>
              <a:t>스크립트를  </a:t>
            </a:r>
            <a:r>
              <a:rPr lang="en-US" altLang="ko-KR" dirty="0" err="1"/>
              <a:t>GameMgr</a:t>
            </a:r>
            <a:r>
              <a:rPr lang="ko-KR" altLang="en-US" dirty="0"/>
              <a:t>에 부착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Game Manager </a:t>
            </a:r>
            <a:r>
              <a:rPr lang="ko-KR" altLang="en-US" dirty="0"/>
              <a:t>스크립트 상단에 다음 코드 추가</a:t>
            </a:r>
            <a:r>
              <a:rPr lang="en-US" altLang="ko-KR" dirty="0"/>
              <a:t>.</a:t>
            </a:r>
            <a:endParaRPr lang="en-US" altLang="ko-KR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GameManager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instance =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C8013C-6781-4C94-9D46-7D86E425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F72CD2-51B0-4717-AF69-910F2B4B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80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4CC20C-C39F-483B-8253-1A34A4391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807" y="532737"/>
            <a:ext cx="10515600" cy="55965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private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Awake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// static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변수에 할당이 </a:t>
            </a:r>
            <a:r>
              <a:rPr lang="ko-KR" altLang="en-US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안되어있으면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할당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(instance ==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instance =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//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할당이 되어있으면 </a:t>
            </a:r>
            <a:r>
              <a:rPr lang="ko-KR" altLang="en-US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만들어진거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삭제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(instance !=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Destroy(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.gameObject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//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씬 전환시에도 </a:t>
            </a:r>
            <a:r>
              <a:rPr lang="ko-KR" altLang="en-US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게임오브젝트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삭제 안함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DontDestroyOnLoad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.gameObject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714BB8-ABA7-4F33-A8C2-BE5AEE51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5A48D5-0769-4AED-AF5A-45DD303F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549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BD2EC-3ECD-4973-99C6-EABB71B3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GameManager</a:t>
            </a:r>
            <a:r>
              <a:rPr lang="ko-KR" altLang="en-US" dirty="0"/>
              <a:t>를</a:t>
            </a:r>
            <a:r>
              <a:rPr lang="en-US" altLang="ko-KR" dirty="0"/>
              <a:t> Singleton</a:t>
            </a:r>
            <a:r>
              <a:rPr lang="ko-KR" altLang="en-US" dirty="0"/>
              <a:t>으로 구현 </a:t>
            </a:r>
            <a:r>
              <a:rPr lang="en-US" altLang="ko-KR" dirty="0"/>
              <a:t>5/5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34213-9587-4418-BCD6-9149BF824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플레이 버튼 클릭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유니티 엔진에선 </a:t>
            </a:r>
            <a:r>
              <a:rPr lang="en-US" altLang="ko-KR" dirty="0"/>
              <a:t>Scene</a:t>
            </a:r>
            <a:r>
              <a:rPr lang="ko-KR" altLang="en-US" dirty="0"/>
              <a:t>이 바뀌면 바뀌기 전 </a:t>
            </a:r>
            <a:r>
              <a:rPr lang="en-US" altLang="ko-KR" dirty="0"/>
              <a:t>Scene</a:t>
            </a:r>
            <a:r>
              <a:rPr lang="ko-KR" altLang="en-US" dirty="0"/>
              <a:t>의 모든 오브젝트는 삭제됨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 err="1"/>
              <a:t>GameManager</a:t>
            </a:r>
            <a:r>
              <a:rPr lang="ko-KR" altLang="en-US" dirty="0"/>
              <a:t>는 삭제 되지 않음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https://bluemeta.tistory.com/16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49A267-4D16-47F6-B195-87EBB078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859F53-08E1-44A3-8CEF-DD8F140A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1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0965D-768F-4EDA-9FED-87D48E9F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A89FB-2390-4D68-96B6-41C1C6736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8000" dirty="0"/>
              <a:t>3. </a:t>
            </a:r>
            <a:r>
              <a:rPr lang="ko-KR" altLang="en-US" sz="8000" dirty="0"/>
              <a:t>빌드 및 배포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6B6D5D-C89D-48FA-A43E-3A4F58CF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BF28D4-BBC9-4462-BD75-A589881E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977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BC6D6-AD24-4AAD-BB03-989B17B2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및 배포 </a:t>
            </a:r>
            <a:r>
              <a:rPr lang="en-US" altLang="ko-KR" dirty="0"/>
              <a:t>1/5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EF6A28-0E7B-4522-8D77-DB7FC91AB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유니티에서 </a:t>
            </a:r>
            <a:r>
              <a:rPr lang="en-US" altLang="ko-KR" dirty="0"/>
              <a:t>pc, android, </a:t>
            </a:r>
            <a:r>
              <a:rPr lang="en-US" altLang="ko-KR" dirty="0" err="1"/>
              <a:t>ios</a:t>
            </a:r>
            <a:r>
              <a:rPr lang="ko-KR" altLang="en-US" dirty="0"/>
              <a:t> 등으로 빌드 지원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방금 만든 </a:t>
            </a:r>
            <a:r>
              <a:rPr lang="en-US" altLang="ko-KR" dirty="0"/>
              <a:t>Scene</a:t>
            </a:r>
            <a:r>
              <a:rPr lang="ko-KR" altLang="en-US" dirty="0"/>
              <a:t>을 </a:t>
            </a:r>
            <a:r>
              <a:rPr lang="en-US" altLang="ko-KR" dirty="0"/>
              <a:t>PC</a:t>
            </a:r>
            <a:r>
              <a:rPr lang="ko-KR" altLang="en-US" dirty="0"/>
              <a:t>로 빌드</a:t>
            </a:r>
            <a:r>
              <a:rPr lang="en-US" altLang="ko-KR" dirty="0"/>
              <a:t>/</a:t>
            </a:r>
            <a:r>
              <a:rPr lang="ko-KR" altLang="en-US" dirty="0"/>
              <a:t>배포 해 </a:t>
            </a:r>
            <a:r>
              <a:rPr lang="ko-KR" altLang="en-US" dirty="0" err="1"/>
              <a:t>볼것임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030938-FCF0-42D2-856B-60434E137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D7F53C-BE98-4B8F-A2B1-10427E7C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729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363BD-DCAF-4D13-8C8A-7AC745719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ko-KR" altLang="en-US" dirty="0"/>
              <a:t>빌드 및 배포 </a:t>
            </a:r>
            <a:r>
              <a:rPr lang="en-US" altLang="ko-KR" dirty="0"/>
              <a:t>2/5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B00900-F8D0-4625-89B6-A4E94B010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endParaRPr lang="en-US" altLang="ko-KR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>
                <a:latin typeface="돋움체" panose="020B0609000101010101" pitchFamily="49" charset="-127"/>
                <a:ea typeface="돋움체" panose="020B0609000101010101" pitchFamily="49" charset="-127"/>
              </a:rPr>
              <a:t>유니티 상단의</a:t>
            </a:r>
            <a:r>
              <a:rPr lang="en-US" altLang="ko-KR">
                <a:latin typeface="돋움체" panose="020B0609000101010101" pitchFamily="49" charset="-127"/>
                <a:ea typeface="돋움체" panose="020B0609000101010101" pitchFamily="49" charset="-127"/>
              </a:rPr>
              <a:t> File -&gt; Build settings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847AB03-32C3-48A5-93A6-5E4B68FE34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9" b="-1"/>
          <a:stretch/>
        </p:blipFill>
        <p:spPr>
          <a:xfrm>
            <a:off x="5243804" y="778513"/>
            <a:ext cx="6029646" cy="5577837"/>
          </a:xfrm>
          <a:prstGeom prst="rect">
            <a:avLst/>
          </a:prstGeom>
          <a:effectLst/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8DDA08-D7F1-474E-89A6-D8916469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5BAC14-F2E9-40BE-9D3E-0EB169B2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0FD81D-3A37-4637-9842-66B26730370D}" type="slidenum">
              <a:rPr lang="ko-KR" altLang="en-US" smtClean="0"/>
              <a:pPr>
                <a:spcAft>
                  <a:spcPts val="600"/>
                </a:spcAft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909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9430E-20AD-4726-921D-AB2A5B81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및 배포 </a:t>
            </a:r>
            <a:r>
              <a:rPr lang="en-US" altLang="ko-KR" dirty="0"/>
              <a:t>3/5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05D9A-06C6-4A60-969B-3AFF47FEF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700" dirty="0"/>
              <a:t>게임에 들어갈 </a:t>
            </a:r>
            <a:r>
              <a:rPr lang="ko-KR" altLang="en-US" sz="2700" dirty="0" err="1"/>
              <a:t>씬은</a:t>
            </a:r>
            <a:r>
              <a:rPr lang="ko-KR" altLang="en-US" sz="2700" dirty="0"/>
              <a:t> 꼭 </a:t>
            </a:r>
            <a:r>
              <a:rPr lang="en-US" altLang="ko-KR" sz="2700" dirty="0"/>
              <a:t>“Scenes In Build”</a:t>
            </a:r>
            <a:r>
              <a:rPr lang="ko-KR" altLang="en-US" sz="2700" dirty="0"/>
              <a:t>에 추가되어 있어야 함</a:t>
            </a:r>
            <a:r>
              <a:rPr lang="en-US" altLang="ko-KR" sz="2700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Scenes In Build </a:t>
            </a:r>
            <a:r>
              <a:rPr lang="ko-KR" altLang="en-US" dirty="0"/>
              <a:t>맨 위에 있는 </a:t>
            </a:r>
            <a:r>
              <a:rPr lang="ko-KR" altLang="en-US" dirty="0" err="1"/>
              <a:t>씬은</a:t>
            </a:r>
            <a:r>
              <a:rPr lang="ko-KR" altLang="en-US" dirty="0"/>
              <a:t> 유저가 맨 처음 보게 될 </a:t>
            </a:r>
            <a:r>
              <a:rPr lang="ko-KR" altLang="en-US" dirty="0" err="1"/>
              <a:t>씬임</a:t>
            </a:r>
            <a:r>
              <a:rPr lang="en-US" altLang="ko-KR" dirty="0"/>
              <a:t>. </a:t>
            </a:r>
            <a:r>
              <a:rPr lang="ko-KR" altLang="en-US" dirty="0"/>
              <a:t>첫번째 이후의 </a:t>
            </a:r>
            <a:r>
              <a:rPr lang="ko-KR" altLang="en-US" dirty="0" err="1"/>
              <a:t>씬의</a:t>
            </a:r>
            <a:r>
              <a:rPr lang="ko-KR" altLang="en-US" dirty="0"/>
              <a:t> 순서는 상관 없음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Player Settings </a:t>
            </a:r>
            <a:r>
              <a:rPr lang="ko-KR" altLang="en-US" dirty="0"/>
              <a:t>클릭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D63FFD-5A2B-4501-A948-83EC4819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599220-5CCC-40E2-90F8-E59A07F1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283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23D73-A3D4-4289-B162-1178108A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05575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빌드 및 배포 </a:t>
            </a:r>
            <a:r>
              <a:rPr lang="en-US" altLang="ko-KR" dirty="0"/>
              <a:t>4/5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4A7A035-789E-43F8-B18D-DE8E8C35B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5575" cy="435133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Player settings</a:t>
            </a:r>
            <a:r>
              <a:rPr lang="ko-KR" altLang="en-US" dirty="0"/>
              <a:t>에서는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게임의 로고</a:t>
            </a:r>
            <a:r>
              <a:rPr lang="en-US" altLang="ko-KR" dirty="0"/>
              <a:t>, </a:t>
            </a:r>
            <a:r>
              <a:rPr lang="ko-KR" altLang="en-US" dirty="0"/>
              <a:t>파일 이름</a:t>
            </a:r>
            <a:r>
              <a:rPr lang="en-US" altLang="ko-KR" dirty="0"/>
              <a:t>, </a:t>
            </a:r>
            <a:r>
              <a:rPr lang="ko-KR" altLang="en-US" dirty="0"/>
              <a:t>해상도 등을 적용할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확인후 </a:t>
            </a:r>
            <a:r>
              <a:rPr lang="en-US" altLang="ko-KR" dirty="0"/>
              <a:t>Build </a:t>
            </a:r>
            <a:r>
              <a:rPr lang="ko-KR" altLang="en-US" dirty="0"/>
              <a:t>버튼 클릭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CC3222-5A66-435E-A6C9-80C23C2A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389572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altLang="ko-KR"/>
              <a:t>ExP Make Programming Team</a:t>
            </a:r>
            <a:endParaRPr lang="ko-KR" altLang="en-US"/>
          </a:p>
        </p:txBody>
      </p:sp>
      <p:pic>
        <p:nvPicPr>
          <p:cNvPr id="9" name="내용 개체 틀 6">
            <a:extLst>
              <a:ext uri="{FF2B5EF4-FFF2-40B4-BE49-F238E27FC236}">
                <a16:creationId xmlns:a16="http://schemas.microsoft.com/office/drawing/2014/main" id="{3A6F1B34-FCD5-4F8B-B32F-0832498CD4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8" r="2" b="2"/>
          <a:stretch/>
        </p:blipFill>
        <p:spPr>
          <a:xfrm>
            <a:off x="7737635" y="-1"/>
            <a:ext cx="3555205" cy="68580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413D172-8B6A-47F5-9813-DE455773F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8F50B-EDEF-47C9-8552-224FFEBC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899" y="6356350"/>
            <a:ext cx="6572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0FD81D-3A37-4637-9842-66B26730370D}" type="slidenum">
              <a:rPr lang="ko-KR" alt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19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80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9608E-AA24-4A25-B425-66A17BF0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D7001-D10B-4CE8-854D-22914932E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유니티 </a:t>
            </a:r>
            <a:r>
              <a:rPr lang="ko-KR" altLang="en-US" dirty="0" err="1"/>
              <a:t>콜라보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Singleton </a:t>
            </a:r>
            <a:r>
              <a:rPr lang="ko-KR" altLang="en-US" dirty="0"/>
              <a:t>방식의 </a:t>
            </a:r>
            <a:r>
              <a:rPr lang="en-US" altLang="ko-KR" dirty="0"/>
              <a:t>GM</a:t>
            </a:r>
            <a:r>
              <a:rPr lang="ko-KR" altLang="en-US" dirty="0"/>
              <a:t>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빌드 및 배포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협업</a:t>
            </a:r>
            <a:r>
              <a:rPr lang="en-US" altLang="ko-KR" dirty="0"/>
              <a:t>/</a:t>
            </a:r>
            <a:r>
              <a:rPr lang="ko-KR" altLang="en-US" dirty="0"/>
              <a:t>개발 팁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BC24D8-B2D5-4065-8808-46F44E17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977A58-6F4A-469A-BB50-7D6A825D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24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C9A10-5219-46CD-B680-422E931E9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422849" cy="1676603"/>
          </a:xfrm>
        </p:spPr>
        <p:txBody>
          <a:bodyPr>
            <a:normAutofit/>
          </a:bodyPr>
          <a:lstStyle/>
          <a:p>
            <a:r>
              <a:rPr lang="ko-KR" altLang="en-US" dirty="0"/>
              <a:t>빌드 및 배포 </a:t>
            </a:r>
            <a:r>
              <a:rPr lang="en-US" altLang="ko-KR" dirty="0"/>
              <a:t>5/5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7EF07-757F-4692-A216-B6EDD6D04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907479" cy="3785419"/>
          </a:xfrm>
        </p:spPr>
        <p:txBody>
          <a:bodyPr>
            <a:normAutofit/>
          </a:bodyPr>
          <a:lstStyle/>
          <a:p>
            <a:r>
              <a:rPr lang="ko-KR" altLang="en-US" dirty="0"/>
              <a:t>빌드 완료 후 해당 폴더 들어가면</a:t>
            </a:r>
            <a:r>
              <a:rPr lang="en-US" altLang="ko-KR" dirty="0"/>
              <a:t>, exe, </a:t>
            </a:r>
            <a:r>
              <a:rPr lang="en-US" altLang="ko-KR" dirty="0" err="1"/>
              <a:t>dll</a:t>
            </a:r>
            <a:r>
              <a:rPr lang="en-US" altLang="ko-KR" dirty="0"/>
              <a:t>, data </a:t>
            </a:r>
            <a:r>
              <a:rPr lang="ko-KR" altLang="en-US" dirty="0"/>
              <a:t>파일이 있음</a:t>
            </a:r>
            <a:r>
              <a:rPr lang="en-US" altLang="ko-KR" dirty="0"/>
              <a:t>. </a:t>
            </a:r>
            <a:r>
              <a:rPr lang="ko-KR" altLang="en-US" dirty="0" err="1"/>
              <a:t>배포시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 파일 전부 압축 한 후 배포하면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Exe</a:t>
            </a:r>
            <a:r>
              <a:rPr lang="ko-KR" altLang="en-US" dirty="0"/>
              <a:t> 파일 클릭 하면</a:t>
            </a:r>
            <a:r>
              <a:rPr lang="en-US" altLang="ko-KR" dirty="0"/>
              <a:t>, </a:t>
            </a:r>
            <a:r>
              <a:rPr lang="ko-KR" altLang="en-US" dirty="0"/>
              <a:t>게임 실행 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D423A5-6203-4070-B75B-537BDDF0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29" y="6356350"/>
            <a:ext cx="658649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C59EDF-5A1E-404D-B55D-8AEA5D8D6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556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FEE0385D-4151-43AA-9C6B-0365E1031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A08839-C474-42FE-86C6-AC9C414F9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099" y="803049"/>
            <a:ext cx="1378629" cy="5102352"/>
          </a:xfrm>
          <a:prstGeom prst="rect">
            <a:avLst/>
          </a:prstGeom>
          <a:effectLst/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0D3817-F8B3-46FD-98C7-0D364A0A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6350"/>
            <a:ext cx="685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F0FD81D-3A37-4637-9842-66B26730370D}" type="slidenum">
              <a:rPr lang="ko-KR" altLang="en-US">
                <a:solidFill>
                  <a:srgbClr val="404040"/>
                </a:solidFill>
              </a:rPr>
              <a:pPr algn="l">
                <a:spcAft>
                  <a:spcPts val="600"/>
                </a:spcAft>
              </a:pPr>
              <a:t>20</a:t>
            </a:fld>
            <a:endParaRPr lang="ko-KR" alt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904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0965D-768F-4EDA-9FED-87D48E9F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A89FB-2390-4D68-96B6-41C1C6736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8000" dirty="0"/>
              <a:t>4. </a:t>
            </a:r>
            <a:r>
              <a:rPr lang="ko-KR" altLang="en-US" sz="8000" dirty="0"/>
              <a:t>협업</a:t>
            </a:r>
            <a:r>
              <a:rPr lang="en-US" altLang="ko-KR" sz="8000" dirty="0"/>
              <a:t>/</a:t>
            </a:r>
            <a:r>
              <a:rPr lang="ko-KR" altLang="en-US" sz="8000" dirty="0"/>
              <a:t>개발 팁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6B6D5D-C89D-48FA-A43E-3A4F58CF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BF28D4-BBC9-4462-BD75-A589881E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636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45CEA-47E6-4706-A711-AA6E75A2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</a:t>
            </a:r>
            <a:r>
              <a:rPr lang="en-US" altLang="ko-KR" dirty="0"/>
              <a:t>/</a:t>
            </a:r>
            <a:r>
              <a:rPr lang="ko-KR" altLang="en-US" dirty="0"/>
              <a:t>개발 팁 </a:t>
            </a:r>
            <a:r>
              <a:rPr lang="en-US" altLang="ko-KR" dirty="0"/>
              <a:t>1/2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C2C2FF-B17E-4842-AF72-3218EA030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개발 시</a:t>
            </a:r>
            <a:r>
              <a:rPr lang="en-US" altLang="ko-KR" dirty="0"/>
              <a:t>, </a:t>
            </a:r>
            <a:r>
              <a:rPr lang="ko-KR" altLang="en-US" dirty="0"/>
              <a:t>팀원 간 </a:t>
            </a:r>
            <a:r>
              <a:rPr lang="ko-KR" altLang="en-US" dirty="0">
                <a:solidFill>
                  <a:srgbClr val="FF0000"/>
                </a:solidFill>
              </a:rPr>
              <a:t>유니티 버전을 일치 </a:t>
            </a:r>
            <a:r>
              <a:rPr lang="ko-KR" altLang="en-US" dirty="0"/>
              <a:t>시켜야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버전이 </a:t>
            </a:r>
            <a:r>
              <a:rPr lang="ko-KR" altLang="en-US" dirty="0" err="1"/>
              <a:t>다를경우</a:t>
            </a:r>
            <a:r>
              <a:rPr lang="en-US" altLang="ko-KR" dirty="0"/>
              <a:t>, </a:t>
            </a:r>
            <a:r>
              <a:rPr lang="ko-KR" altLang="en-US" dirty="0"/>
              <a:t>내 엔진에서는 </a:t>
            </a:r>
            <a:r>
              <a:rPr lang="ko-KR" altLang="en-US" dirty="0" err="1"/>
              <a:t>되던게</a:t>
            </a:r>
            <a:r>
              <a:rPr lang="ko-KR" altLang="en-US" dirty="0"/>
              <a:t> 팀원 엔진에서는 되지 않는 불상사가 생길 수 있음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Unity Hub</a:t>
            </a:r>
            <a:r>
              <a:rPr lang="ko-KR" altLang="en-US" dirty="0"/>
              <a:t>로 버전을 선택해서 프로젝트를 불러올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능력치 등 수치는</a:t>
            </a:r>
            <a:r>
              <a:rPr lang="en-US" altLang="ko-KR" dirty="0"/>
              <a:t> </a:t>
            </a:r>
            <a:r>
              <a:rPr lang="ko-KR" altLang="en-US" dirty="0"/>
              <a:t>하드코딩을 </a:t>
            </a:r>
            <a:r>
              <a:rPr lang="ko-KR" altLang="en-US" dirty="0">
                <a:solidFill>
                  <a:srgbClr val="FF0000"/>
                </a:solidFill>
              </a:rPr>
              <a:t>지양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물론 하드코딩 해도 괜찮으나</a:t>
            </a:r>
            <a:r>
              <a:rPr lang="en-US" altLang="ko-KR" dirty="0"/>
              <a:t>, </a:t>
            </a:r>
            <a:r>
              <a:rPr lang="ko-KR" altLang="en-US" dirty="0"/>
              <a:t>변경사항이 있으면 프로그래머가 일일이 수정하고 반영 해야 함</a:t>
            </a:r>
            <a:r>
              <a:rPr lang="en-US" altLang="ko-KR" dirty="0"/>
              <a:t>. </a:t>
            </a:r>
            <a:r>
              <a:rPr lang="ko-KR" altLang="en-US" dirty="0"/>
              <a:t>기획자는 프로그래머를 거친 결과물만 보게 되므로 생산성 낮아짐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Json</a:t>
            </a:r>
            <a:r>
              <a:rPr lang="ko-KR" altLang="en-US" dirty="0"/>
              <a:t>을 사용하여 수치 및 </a:t>
            </a:r>
            <a:r>
              <a:rPr lang="ko-KR" altLang="en-US" dirty="0" err="1"/>
              <a:t>대화창</a:t>
            </a:r>
            <a:r>
              <a:rPr lang="ko-KR" altLang="en-US" dirty="0"/>
              <a:t> 등등을 반영 시키자</a:t>
            </a:r>
            <a:r>
              <a:rPr lang="en-US" altLang="ko-KR" dirty="0"/>
              <a:t>. </a:t>
            </a:r>
            <a:r>
              <a:rPr lang="en-US" altLang="ko-KR" sz="2000" dirty="0"/>
              <a:t>(</a:t>
            </a:r>
            <a:r>
              <a:rPr lang="ko-KR" altLang="en-US" sz="2000" dirty="0"/>
              <a:t>추후 </a:t>
            </a:r>
            <a:r>
              <a:rPr lang="ko-KR" altLang="en-US" sz="2000" dirty="0" err="1"/>
              <a:t>스터디예정</a:t>
            </a:r>
            <a:r>
              <a:rPr lang="en-US" altLang="ko-KR" sz="2000" dirty="0"/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C1D760-040C-49DF-8BEE-8A61E95F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3960D7-8203-4C67-B294-9474C27D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656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37ED5-8F2A-470E-B0DA-2D568EE2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</a:t>
            </a:r>
            <a:r>
              <a:rPr lang="en-US" altLang="ko-KR" dirty="0"/>
              <a:t>/</a:t>
            </a:r>
            <a:r>
              <a:rPr lang="ko-KR" altLang="en-US" dirty="0"/>
              <a:t>개발 팁 </a:t>
            </a:r>
            <a:r>
              <a:rPr lang="en-US" altLang="ko-KR" dirty="0"/>
              <a:t>2/2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39D031-E22F-4C4F-872A-7D1926CEF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/>
              <a:t>3. </a:t>
            </a:r>
            <a:r>
              <a:rPr lang="ko-KR" altLang="en-US" sz="2600" dirty="0"/>
              <a:t>모바일 플랫폼 개발일 경우 </a:t>
            </a:r>
            <a:r>
              <a:rPr lang="ko-KR" altLang="en-US" sz="2600" dirty="0">
                <a:solidFill>
                  <a:srgbClr val="FF0000"/>
                </a:solidFill>
              </a:rPr>
              <a:t>스마트폰으로도 테스트 </a:t>
            </a:r>
            <a:r>
              <a:rPr lang="ko-KR" altLang="en-US" sz="2600" dirty="0"/>
              <a:t>해볼 수 있다</a:t>
            </a:r>
            <a:r>
              <a:rPr lang="en-US" altLang="ko-KR" sz="2600" dirty="0"/>
              <a:t>.</a:t>
            </a:r>
          </a:p>
          <a:p>
            <a:pPr lvl="1"/>
            <a:r>
              <a:rPr lang="ko-KR" altLang="en-US" sz="2300" dirty="0"/>
              <a:t>구글 플레이 </a:t>
            </a:r>
            <a:r>
              <a:rPr lang="en-US" altLang="ko-KR" sz="2300" dirty="0"/>
              <a:t>-&gt; Unity Remote </a:t>
            </a:r>
            <a:r>
              <a:rPr lang="ko-KR" altLang="en-US" sz="2300" dirty="0"/>
              <a:t>다운로드</a:t>
            </a:r>
            <a:endParaRPr lang="en-US" altLang="ko-KR" sz="2300" dirty="0"/>
          </a:p>
          <a:p>
            <a:pPr lvl="1"/>
            <a:r>
              <a:rPr lang="en-US" altLang="ko-KR" sz="2300" dirty="0"/>
              <a:t>USB </a:t>
            </a:r>
            <a:r>
              <a:rPr lang="ko-KR" altLang="en-US" sz="2300" dirty="0"/>
              <a:t>연결하여 테스트 가능</a:t>
            </a:r>
            <a:r>
              <a:rPr lang="en-US" altLang="ko-KR" sz="2300" dirty="0"/>
              <a:t>.</a:t>
            </a:r>
          </a:p>
          <a:p>
            <a:pPr lvl="1"/>
            <a:r>
              <a:rPr lang="ko-KR" altLang="en-US" sz="2300" dirty="0"/>
              <a:t>자신의 스마트폰에 테스트 어플리케이션 다운로드 가능</a:t>
            </a:r>
            <a:endParaRPr lang="en-US" altLang="ko-KR" sz="2300" dirty="0"/>
          </a:p>
          <a:p>
            <a:endParaRPr lang="en-US" altLang="ko-KR" sz="2700" dirty="0"/>
          </a:p>
          <a:p>
            <a:r>
              <a:rPr lang="en-US" altLang="ko-KR" sz="2700" dirty="0"/>
              <a:t>4. </a:t>
            </a:r>
            <a:r>
              <a:rPr lang="ko-KR" altLang="en-US" sz="2700" dirty="0"/>
              <a:t>웬만한 건 구글</a:t>
            </a:r>
            <a:r>
              <a:rPr lang="en-US" altLang="ko-KR" sz="2700" dirty="0"/>
              <a:t>/</a:t>
            </a:r>
            <a:r>
              <a:rPr lang="ko-KR" altLang="en-US" sz="2700" dirty="0"/>
              <a:t>유튜브 </a:t>
            </a:r>
            <a:r>
              <a:rPr lang="ko-KR" altLang="en-US" sz="2700" dirty="0">
                <a:solidFill>
                  <a:srgbClr val="FF0000"/>
                </a:solidFill>
              </a:rPr>
              <a:t>검색</a:t>
            </a:r>
            <a:r>
              <a:rPr lang="ko-KR" altLang="en-US" sz="2700" dirty="0"/>
              <a:t>하면 나온다</a:t>
            </a:r>
            <a:r>
              <a:rPr lang="en-US" altLang="ko-KR" sz="2700" dirty="0"/>
              <a:t>.</a:t>
            </a:r>
          </a:p>
          <a:p>
            <a:pPr lvl="1"/>
            <a:r>
              <a:rPr lang="ko-KR" altLang="en-US" sz="2300" dirty="0"/>
              <a:t>구현해야 </a:t>
            </a:r>
            <a:r>
              <a:rPr lang="ko-KR" altLang="en-US" sz="2300" dirty="0" err="1"/>
              <a:t>하는법을</a:t>
            </a:r>
            <a:r>
              <a:rPr lang="ko-KR" altLang="en-US" sz="2300" dirty="0"/>
              <a:t> 모르겠다면</a:t>
            </a:r>
            <a:r>
              <a:rPr lang="en-US" altLang="ko-KR" sz="2300" dirty="0"/>
              <a:t>, </a:t>
            </a:r>
            <a:r>
              <a:rPr lang="ko-KR" altLang="en-US" sz="2300" dirty="0"/>
              <a:t>검색하자</a:t>
            </a:r>
            <a:r>
              <a:rPr lang="en-US" altLang="ko-KR" sz="2300" dirty="0"/>
              <a:t>.</a:t>
            </a:r>
          </a:p>
          <a:p>
            <a:pPr lvl="1"/>
            <a:r>
              <a:rPr lang="ko-KR" altLang="en-US" sz="2300" dirty="0"/>
              <a:t>특히 유튜브에 굉장히 많은 튜토리얼</a:t>
            </a:r>
            <a:r>
              <a:rPr lang="en-US" altLang="ko-KR" sz="2300" dirty="0"/>
              <a:t>/</a:t>
            </a:r>
            <a:r>
              <a:rPr lang="ko-KR" altLang="en-US" sz="2300" dirty="0"/>
              <a:t>예제가 있다</a:t>
            </a:r>
            <a:r>
              <a:rPr lang="en-US" altLang="ko-KR" sz="2300" dirty="0"/>
              <a:t>. </a:t>
            </a:r>
            <a:r>
              <a:rPr lang="ko-KR" altLang="en-US" sz="2300" dirty="0"/>
              <a:t>따라하면 할 수 있다</a:t>
            </a:r>
            <a:r>
              <a:rPr lang="en-US" altLang="ko-KR" sz="2300" dirty="0"/>
              <a:t>.</a:t>
            </a:r>
          </a:p>
          <a:p>
            <a:pPr lvl="1"/>
            <a:r>
              <a:rPr lang="en-US" altLang="ko-KR" sz="2300" dirty="0"/>
              <a:t>Ex) </a:t>
            </a:r>
            <a:r>
              <a:rPr lang="ko-KR" altLang="en-US" sz="2300" dirty="0"/>
              <a:t>유튜브에 </a:t>
            </a:r>
            <a:r>
              <a:rPr lang="en-US" altLang="ko-KR" sz="2300" dirty="0"/>
              <a:t>“</a:t>
            </a:r>
            <a:r>
              <a:rPr lang="ko-KR" altLang="en-US" sz="2300" dirty="0"/>
              <a:t>유니티 </a:t>
            </a:r>
            <a:r>
              <a:rPr lang="ko-KR" altLang="en-US" sz="2300" dirty="0" err="1"/>
              <a:t>체력바</a:t>
            </a:r>
            <a:r>
              <a:rPr lang="ko-KR" altLang="en-US" sz="2300" dirty="0"/>
              <a:t> 구현＂ 검색</a:t>
            </a:r>
            <a:endParaRPr lang="en-US" altLang="ko-KR" sz="2300" dirty="0"/>
          </a:p>
          <a:p>
            <a:pPr lvl="1"/>
            <a:r>
              <a:rPr lang="ko-KR" altLang="en-US" sz="2300" dirty="0">
                <a:solidFill>
                  <a:srgbClr val="FF0000"/>
                </a:solidFill>
              </a:rPr>
              <a:t>프로그래머 방에 질문해도 좋습니다</a:t>
            </a:r>
            <a:endParaRPr lang="en-US" altLang="ko-KR" sz="23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03E2FD-2485-4B9A-B3A1-BEFB27A76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C0E328-2E8F-43BF-94B2-EA3E0A28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292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1AFC-721D-46EE-8ADE-DC8D1887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32329-EE37-4581-93C0-A5D64B0B1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9600" dirty="0"/>
          </a:p>
          <a:p>
            <a:pPr marL="0" indent="0">
              <a:buNone/>
            </a:pPr>
            <a:r>
              <a:rPr lang="en-US" altLang="ko-KR" sz="9600" dirty="0" err="1"/>
              <a:t>QnA</a:t>
            </a:r>
            <a:endParaRPr lang="ko-KR" altLang="en-US" sz="9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0422B2-D991-43BB-BF59-65B4DFB4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03B402-6112-40D4-BAB2-37E05E4A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3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0965D-768F-4EDA-9FED-87D48E9F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A89FB-2390-4D68-96B6-41C1C6736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8000" dirty="0"/>
              <a:t>1. Unity Collaborate</a:t>
            </a:r>
            <a:endParaRPr lang="ko-KR" altLang="en-US" sz="8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6B6D5D-C89D-48FA-A43E-3A4F58CF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BF28D4-BBC9-4462-BD75-A589881E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55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B45D1-48A5-4B62-8C77-ACAD3C01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Unity</a:t>
            </a:r>
            <a:r>
              <a:rPr lang="ko-KR" altLang="en-US" dirty="0"/>
              <a:t> </a:t>
            </a:r>
            <a:r>
              <a:rPr lang="en-US" altLang="ko-KR" dirty="0"/>
              <a:t>Collaborate 1/4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714C14-064E-4328-AE93-9BC161E0C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개의 학기 프로젝트 당 프로그래머 </a:t>
            </a:r>
            <a:r>
              <a:rPr lang="en-US" altLang="ko-KR" dirty="0"/>
              <a:t>3</a:t>
            </a:r>
            <a:r>
              <a:rPr lang="ko-KR" altLang="en-US" dirty="0"/>
              <a:t>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수행 경험 있는 프로그래머 </a:t>
            </a:r>
            <a:r>
              <a:rPr lang="en-US" altLang="ko-KR" dirty="0"/>
              <a:t>-&gt; </a:t>
            </a:r>
            <a:r>
              <a:rPr lang="ko-KR" altLang="en-US" dirty="0"/>
              <a:t>작업 할당</a:t>
            </a:r>
            <a:endParaRPr lang="en-US" altLang="ko-KR" dirty="0"/>
          </a:p>
          <a:p>
            <a:pPr lvl="1"/>
            <a:r>
              <a:rPr lang="ko-KR" altLang="en-US" dirty="0"/>
              <a:t>혹은 팀끼리 협의 후 작업 할당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작업 할당 받은 것 까진 좋은데</a:t>
            </a:r>
            <a:r>
              <a:rPr lang="en-US" altLang="ko-KR" dirty="0"/>
              <a:t>.. </a:t>
            </a:r>
            <a:r>
              <a:rPr lang="ko-KR" altLang="en-US" dirty="0"/>
              <a:t>어떻게 합치지</a:t>
            </a:r>
            <a:r>
              <a:rPr lang="en-US" altLang="ko-KR" dirty="0"/>
              <a:t>?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71C9FA-BF26-4547-BBFF-94722A49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0327A3-47B1-4001-9750-559A031F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40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3A9EB-7A92-4519-9C88-F0BA54741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Unity</a:t>
            </a:r>
            <a:r>
              <a:rPr lang="ko-KR" altLang="en-US" dirty="0"/>
              <a:t> </a:t>
            </a:r>
            <a:r>
              <a:rPr lang="en-US" altLang="ko-KR" dirty="0"/>
              <a:t>Collaborate 2/4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968A70-D9DD-4940-9352-D657D5236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협업 툴 존재</a:t>
            </a:r>
            <a:endParaRPr lang="en-US" altLang="ko-KR" dirty="0"/>
          </a:p>
          <a:p>
            <a:pPr lvl="1"/>
            <a:r>
              <a:rPr lang="en-US" altLang="ko-KR" dirty="0"/>
              <a:t>Git, Bitbucket, …</a:t>
            </a:r>
          </a:p>
          <a:p>
            <a:endParaRPr lang="en-US" altLang="ko-KR" dirty="0"/>
          </a:p>
          <a:p>
            <a:r>
              <a:rPr lang="ko-KR" altLang="en-US" dirty="0"/>
              <a:t>모두 좋지만</a:t>
            </a:r>
            <a:r>
              <a:rPr lang="en-US" altLang="ko-KR" dirty="0"/>
              <a:t>, </a:t>
            </a:r>
            <a:r>
              <a:rPr lang="ko-KR" altLang="en-US" dirty="0"/>
              <a:t>초보자가 진입하기엔 약간 어렵다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Git</a:t>
            </a:r>
            <a:r>
              <a:rPr lang="ko-KR" altLang="en-US" dirty="0"/>
              <a:t>에 대해 따로 또 배워야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배워 두고 익숙해 지면 분명 좋지만 </a:t>
            </a:r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18547C-7275-4FEA-9624-752E77C7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177A1C-5801-4DCB-8FF7-1CD6E784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96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28ECB-8569-47DD-AA90-7B10A5A7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Unity</a:t>
            </a:r>
            <a:r>
              <a:rPr lang="ko-KR" altLang="en-US" dirty="0"/>
              <a:t> </a:t>
            </a:r>
            <a:r>
              <a:rPr lang="en-US" altLang="ko-KR" dirty="0"/>
              <a:t>Collaborate 3/4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312E77-4651-43B6-BBF4-DC68A3923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Unity</a:t>
            </a:r>
            <a:r>
              <a:rPr lang="ko-KR" altLang="en-US" dirty="0"/>
              <a:t> </a:t>
            </a:r>
            <a:r>
              <a:rPr lang="en-US" altLang="ko-KR" dirty="0"/>
              <a:t>Collaborate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유니티 엔진 내에 구현되어 있는 협업 툴</a:t>
            </a:r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등에 있는 </a:t>
            </a:r>
            <a:r>
              <a:rPr lang="en-US" altLang="ko-KR" dirty="0"/>
              <a:t>revert, merge </a:t>
            </a:r>
            <a:r>
              <a:rPr lang="ko-KR" altLang="en-US" dirty="0"/>
              <a:t>등을 버튼 클릭으로 할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무엇이</a:t>
            </a:r>
            <a:r>
              <a:rPr lang="en-US" altLang="ko-KR" dirty="0"/>
              <a:t>(or</a:t>
            </a:r>
            <a:r>
              <a:rPr lang="ko-KR" altLang="en-US" dirty="0"/>
              <a:t>어떤 코드가</a:t>
            </a:r>
            <a:r>
              <a:rPr lang="en-US" altLang="ko-KR" dirty="0"/>
              <a:t>)</a:t>
            </a:r>
            <a:r>
              <a:rPr lang="ko-KR" altLang="en-US" dirty="0"/>
              <a:t> 수정 되었는지 추적 가능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코드의 경우 외부 툴을 연결해 두어야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무엇보다</a:t>
            </a:r>
            <a:r>
              <a:rPr lang="en-US" altLang="ko-KR" dirty="0"/>
              <a:t>, </a:t>
            </a:r>
            <a:r>
              <a:rPr lang="ko-KR" altLang="en-US" dirty="0"/>
              <a:t>사용하고 적응하기 쉽다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03D2E3-4054-4B16-BD3C-825E11FF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51EBEE-69FA-4CFC-B721-CD1B2023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21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AE54A-EB18-42F1-AE82-BACD312E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Unity</a:t>
            </a:r>
            <a:r>
              <a:rPr lang="ko-KR" altLang="en-US" dirty="0"/>
              <a:t> </a:t>
            </a:r>
            <a:r>
              <a:rPr lang="en-US" altLang="ko-KR" dirty="0"/>
              <a:t>Collaborate 4/4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65DC7C-E8EA-4E61-A192-A16C09841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hlinkClick r:id="rId2"/>
            </a:endParaRPr>
          </a:p>
          <a:p>
            <a:r>
              <a:rPr lang="ko-KR" altLang="en-US" dirty="0"/>
              <a:t>무료로 최대 </a:t>
            </a:r>
            <a:r>
              <a:rPr lang="en-US" altLang="ko-KR" dirty="0"/>
              <a:t>3</a:t>
            </a:r>
            <a:r>
              <a:rPr lang="ko-KR" altLang="en-US" dirty="0"/>
              <a:t>명까지 협업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</a:t>
            </a:r>
            <a:r>
              <a:rPr lang="en-US" altLang="ko-KR" dirty="0"/>
              <a:t>, </a:t>
            </a:r>
            <a:r>
              <a:rPr lang="ko-KR" altLang="en-US" dirty="0"/>
              <a:t>팀원간 회의 후 다른 협업 툴 사용 가능</a:t>
            </a:r>
            <a:r>
              <a:rPr lang="en-US" altLang="ko-KR" dirty="0"/>
              <a:t>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자세한 사항은 </a:t>
            </a:r>
            <a:r>
              <a:rPr lang="en-US" altLang="ko-KR" dirty="0">
                <a:hlinkClick r:id="rId2"/>
              </a:rPr>
              <a:t>Unity collaborate docs</a:t>
            </a:r>
            <a:r>
              <a:rPr lang="en-US" altLang="ko-KR" dirty="0"/>
              <a:t> </a:t>
            </a:r>
            <a:r>
              <a:rPr lang="ko-KR" altLang="en-US" dirty="0"/>
              <a:t>참고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EC67CB-5141-4305-8A9A-4FFCEF0A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8EA0D9-A6FF-45FB-99D3-5698DD65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617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0965D-768F-4EDA-9FED-87D48E9F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A89FB-2390-4D68-96B6-41C1C6736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8000" dirty="0"/>
              <a:t>2. </a:t>
            </a:r>
            <a:r>
              <a:rPr lang="en-US" altLang="ko-KR" sz="8000" dirty="0" err="1"/>
              <a:t>GameManager</a:t>
            </a:r>
            <a:endParaRPr lang="ko-KR" altLang="en-US" sz="8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6B6D5D-C89D-48FA-A43E-3A4F58CF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BF28D4-BBC9-4462-BD75-A589881E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0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CF026-0D40-45BA-B116-6A1E79A9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GameManager</a:t>
            </a:r>
            <a:r>
              <a:rPr lang="ko-KR" altLang="en-US" dirty="0"/>
              <a:t>를</a:t>
            </a:r>
            <a:r>
              <a:rPr lang="en-US" altLang="ko-KR" dirty="0"/>
              <a:t> Singleton</a:t>
            </a:r>
            <a:r>
              <a:rPr lang="ko-KR" altLang="en-US" dirty="0"/>
              <a:t>으로 구현 </a:t>
            </a:r>
            <a:r>
              <a:rPr lang="en-US" altLang="ko-KR" dirty="0"/>
              <a:t>1/5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AB0CD6-985B-4A19-BE51-65266156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GameManager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게임 프로그램을 관리하는 관리자 역할</a:t>
            </a:r>
            <a:endParaRPr lang="en-US" altLang="ko-KR" dirty="0"/>
          </a:p>
          <a:p>
            <a:pPr lvl="1"/>
            <a:r>
              <a:rPr lang="ko-KR" altLang="en-US" dirty="0"/>
              <a:t>격투 게임을 예로 들면</a:t>
            </a:r>
            <a:r>
              <a:rPr lang="en-US" altLang="ko-KR" dirty="0"/>
              <a:t>, 1p</a:t>
            </a:r>
            <a:r>
              <a:rPr lang="ko-KR" altLang="en-US" dirty="0"/>
              <a:t>와 </a:t>
            </a:r>
            <a:r>
              <a:rPr lang="en-US" altLang="ko-KR" dirty="0"/>
              <a:t>2p</a:t>
            </a:r>
            <a:r>
              <a:rPr lang="ko-KR" altLang="en-US" dirty="0"/>
              <a:t>의 결투 후</a:t>
            </a:r>
            <a:r>
              <a:rPr lang="en-US" altLang="ko-KR" dirty="0"/>
              <a:t>, </a:t>
            </a:r>
            <a:r>
              <a:rPr lang="ko-KR" altLang="en-US" dirty="0"/>
              <a:t>결과를 기록하고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  최종 결과</a:t>
            </a:r>
            <a:r>
              <a:rPr lang="en-US" altLang="ko-KR" dirty="0"/>
              <a:t>(</a:t>
            </a:r>
            <a:r>
              <a:rPr lang="ko-KR" altLang="en-US" dirty="0"/>
              <a:t>승자</a:t>
            </a:r>
            <a:r>
              <a:rPr lang="en-US" altLang="ko-KR" dirty="0"/>
              <a:t>)</a:t>
            </a:r>
            <a:r>
              <a:rPr lang="ko-KR" altLang="en-US" dirty="0"/>
              <a:t>를 판단하는 역할 등을 수행 하도록 함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게임에 사용되는 전역적인 데이터 관리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응용하여 </a:t>
            </a:r>
            <a:r>
              <a:rPr lang="en-US" altLang="ko-KR" dirty="0" err="1"/>
              <a:t>SoundManager</a:t>
            </a:r>
            <a:r>
              <a:rPr lang="en-US" altLang="ko-KR" dirty="0"/>
              <a:t>(</a:t>
            </a:r>
            <a:r>
              <a:rPr lang="ko-KR" altLang="en-US" dirty="0"/>
              <a:t>사운드</a:t>
            </a:r>
            <a:r>
              <a:rPr lang="en-US" altLang="ko-KR" dirty="0"/>
              <a:t>), </a:t>
            </a:r>
            <a:r>
              <a:rPr lang="en-US" altLang="ko-KR" dirty="0" err="1"/>
              <a:t>DialogueManager</a:t>
            </a:r>
            <a:r>
              <a:rPr lang="en-US" altLang="ko-KR" dirty="0"/>
              <a:t>(</a:t>
            </a:r>
            <a:r>
              <a:rPr lang="ko-KR" altLang="en-US" dirty="0" err="1"/>
              <a:t>대화창</a:t>
            </a:r>
            <a:r>
              <a:rPr lang="en-US" altLang="ko-KR" dirty="0"/>
              <a:t>)</a:t>
            </a:r>
            <a:r>
              <a:rPr lang="ko-KR" altLang="en-US" dirty="0"/>
              <a:t>등의 </a:t>
            </a:r>
            <a:r>
              <a:rPr lang="en-US" altLang="ko-KR" dirty="0"/>
              <a:t>Manager</a:t>
            </a:r>
            <a:r>
              <a:rPr lang="ko-KR" altLang="en-US" dirty="0"/>
              <a:t>들도 구현하여 사운드</a:t>
            </a:r>
            <a:r>
              <a:rPr lang="en-US" altLang="ko-KR" dirty="0"/>
              <a:t>, </a:t>
            </a:r>
            <a:r>
              <a:rPr lang="ko-KR" altLang="en-US" dirty="0" err="1"/>
              <a:t>대화창</a:t>
            </a:r>
            <a:r>
              <a:rPr lang="ko-KR" altLang="en-US" dirty="0"/>
              <a:t> 등을 효율적으로 관리할 수 있게 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1900A9-3598-47E5-8B53-D7E9B0AF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283559-E704-4442-A6F9-5023D289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96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896</Words>
  <Application>Microsoft Office PowerPoint</Application>
  <PresentationFormat>와이드스크린</PresentationFormat>
  <Paragraphs>193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돋움체</vt:lpstr>
      <vt:lpstr>맑은 고딕</vt:lpstr>
      <vt:lpstr>Arial</vt:lpstr>
      <vt:lpstr>Office 테마</vt:lpstr>
      <vt:lpstr>ExP Make Programming Team 19-1 Seminar #6</vt:lpstr>
      <vt:lpstr>목차</vt:lpstr>
      <vt:lpstr>PowerPoint 프레젠테이션</vt:lpstr>
      <vt:lpstr>Unity Collaborate 1/4</vt:lpstr>
      <vt:lpstr>Unity Collaborate 2/4</vt:lpstr>
      <vt:lpstr>Unity Collaborate 3/4</vt:lpstr>
      <vt:lpstr>Unity Collaborate 4/4</vt:lpstr>
      <vt:lpstr>PowerPoint 프레젠테이션</vt:lpstr>
      <vt:lpstr>GameManager를 Singleton으로 구현 1/5</vt:lpstr>
      <vt:lpstr>GameManager를 Singleton으로 구현 2/5</vt:lpstr>
      <vt:lpstr>GameManager를 Singleton으로 구현 3/5</vt:lpstr>
      <vt:lpstr>GameManager를 Singleton으로 구현 4/5</vt:lpstr>
      <vt:lpstr>PowerPoint 프레젠테이션</vt:lpstr>
      <vt:lpstr>GameManager를 Singleton으로 구현 5/5</vt:lpstr>
      <vt:lpstr>PowerPoint 프레젠테이션</vt:lpstr>
      <vt:lpstr>빌드 및 배포 1/5</vt:lpstr>
      <vt:lpstr>빌드 및 배포 2/5</vt:lpstr>
      <vt:lpstr>빌드 및 배포 3/5</vt:lpstr>
      <vt:lpstr>빌드 및 배포 4/5</vt:lpstr>
      <vt:lpstr>빌드 및 배포 5/5</vt:lpstr>
      <vt:lpstr>PowerPoint 프레젠테이션</vt:lpstr>
      <vt:lpstr>협업/개발 팁 1/2</vt:lpstr>
      <vt:lpstr>협업/개발 팁 2/2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 Make Programming Team 19-1 Seminar #6</dc:title>
  <dc:creator>Bak Seongjin</dc:creator>
  <cp:lastModifiedBy>Bak Seongjin</cp:lastModifiedBy>
  <cp:revision>16</cp:revision>
  <dcterms:created xsi:type="dcterms:W3CDTF">2019-04-29T09:29:33Z</dcterms:created>
  <dcterms:modified xsi:type="dcterms:W3CDTF">2019-04-29T09:46:44Z</dcterms:modified>
</cp:coreProperties>
</file>