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4" autoAdjust="0"/>
    <p:restoredTop sz="94660"/>
  </p:normalViewPr>
  <p:slideViewPr>
    <p:cSldViewPr snapToGrid="0">
      <p:cViewPr varScale="1">
        <p:scale>
          <a:sx n="41" d="100"/>
          <a:sy n="41" d="100"/>
        </p:scale>
        <p:origin x="58" y="10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2B9EE-068E-40AD-AEC8-6A329DEC7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36579D-6F83-44E2-BC84-37EA6C6FA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CB19D-A5B6-4DD6-AE7A-9B317461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A3F4-74E4-4B4F-B69B-7D71278A17D3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917E7-D30A-491A-8B75-033B6797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3D75B-8AE9-435E-965B-42D8C1F3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6713-0E57-4C7C-BF19-F4C0266ED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5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5C299-180B-407A-8287-4A6CC917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AFFD8B-F535-4970-B30C-FBDB3507F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E7F10-FF8B-4FBB-9A93-F0ADEF98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A3F4-74E4-4B4F-B69B-7D71278A17D3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29F420-9FA8-4AD7-AE10-574330BD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832E3-3783-49B5-B29C-F8D6AE20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6713-0E57-4C7C-BF19-F4C0266ED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3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47313B-0131-4C8C-9A6C-591DDACA4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3EC0D7-1957-4B42-86FD-22FD5C9BA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3FD32-6AB1-45A1-8D52-EFA69352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A3F4-74E4-4B4F-B69B-7D71278A17D3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B8124-F355-41FC-9966-509D3562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DCBBE-D82F-44AF-9AF2-7AEBC94E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6713-0E57-4C7C-BF19-F4C0266ED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52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559B0-4334-470C-AB83-F5D894DB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92B9AD-C00A-4496-9946-B41F713EB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648A-D79F-4D47-BD8E-C37C0D38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A3F4-74E4-4B4F-B69B-7D71278A17D3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0FE80-6E38-4677-BA38-0320A2F3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D7609-FF34-49AC-BC36-0E5820E7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6713-0E57-4C7C-BF19-F4C0266ED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0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4EEA9-488F-4B74-98D7-BE3FC3CD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037513-2F22-4CFD-84D7-DC2A97ABD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EA5EC-B224-451C-BA49-021EABB9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A3F4-74E4-4B4F-B69B-7D71278A17D3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C581B-E6D7-478E-BEC3-3D87D372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615B80-7CCB-4312-99CA-75256C96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6713-0E57-4C7C-BF19-F4C0266ED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41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8AF0F-877B-418D-8B98-F5898023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1CE8F-F17B-4960-AE58-05B41060B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BEEF7D-05AD-487F-A606-1E4DDF2E2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0F5590-CB8B-46EE-AD92-4DDE859B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A3F4-74E4-4B4F-B69B-7D71278A17D3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59E53A-D1F2-4C03-9402-5BF94A0F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B9C81-36D8-45B9-92DD-6BDC24BA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6713-0E57-4C7C-BF19-F4C0266ED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2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07E4F-0066-477A-B921-D4523617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58C0D5-7E44-4C47-846C-9C2B97AE8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B6BB48-0BBD-4AE8-9609-0F09AD51F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4BD103-01B5-4694-9C41-3CC8B2BD5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C05194-DCED-4EC1-A0BC-B306BCD5D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64E447-8F53-4430-AC9C-3DC54DCC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A3F4-74E4-4B4F-B69B-7D71278A17D3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F79E9-FF5A-4690-B00E-1A239FB5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8EECBE-5C5F-4A88-8C39-683CD261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6713-0E57-4C7C-BF19-F4C0266ED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98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EB017-27D1-47E0-8ECB-9A8C14D9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207F51-9310-49BE-88FE-7B862717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A3F4-74E4-4B4F-B69B-7D71278A17D3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FDA370-7CA2-4D59-9546-3C1F43BF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ABF4E3-E1EF-4DA4-BAC9-EE87A52C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6713-0E57-4C7C-BF19-F4C0266ED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64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7D33E7-46C3-43BF-A8B4-FCA716B3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A3F4-74E4-4B4F-B69B-7D71278A17D3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C2121-2A1C-40A0-93BA-C2CD3ABA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8B388-7FE0-4E19-A2C0-91F8480C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6713-0E57-4C7C-BF19-F4C0266ED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82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13A21-3F7D-4B1A-926D-1C5DAB460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87B639-EF01-4007-91BF-1A2C93E47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7A5D7C-6F51-44A5-9AD6-9DD744AF3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1F4A06-44CD-4E46-97E3-E3BBD317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A3F4-74E4-4B4F-B69B-7D71278A17D3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D54F83-BBF6-4FA9-A423-5FC4E795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7A0BDC-E419-4887-8626-564401A1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6713-0E57-4C7C-BF19-F4C0266ED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5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25779-E087-4EE6-B32B-2DFB71F3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6ED324-D6BC-4EDE-A0C6-FE6084A07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1B5872-985E-4C07-BC39-16EA8684A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619A4B-689D-4D60-BCEF-40A21F92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A3F4-74E4-4B4F-B69B-7D71278A17D3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1B0B0-9B41-4ED6-B392-6C108B9D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A1CE43-DEEE-41FD-A251-BA65FF33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6713-0E57-4C7C-BF19-F4C0266ED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F61694-4629-4317-BCEF-BBD8AA97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178C00-DE29-4CE9-A0D7-CEED4C608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BEF39-DFE6-40B8-8452-7F0245449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9A3F4-74E4-4B4F-B69B-7D71278A17D3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E896C-2366-447B-87BF-A8AE1C6A5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CCC14-BD18-4FFE-95A3-514A9ACFB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E6713-0E57-4C7C-BF19-F4C0266ED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microsoft.com/ko-kr/visualstudio/install/install-visual-studio?view=vs-201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utorials.org/module/3366/19791" TargetMode="External"/><Relationship Id="rId2" Type="http://schemas.openxmlformats.org/officeDocument/2006/relationships/hyperlink" Target="https://yeolco.tistory.com/7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4E898-EFCB-4DF4-AB73-AC7D354CA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Visual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 </a:t>
            </a:r>
            <a:r>
              <a:rPr lang="en-US" altLang="ko-KR" dirty="0"/>
              <a:t>2017</a:t>
            </a: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CDE50C-AD04-40A0-B7C7-FD337F2F5B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다운로드에서 시작까지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39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14520-374A-45AA-9756-83AAEC21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다운로드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D605E9-C63A-4983-9AB8-2286640C6D78}"/>
              </a:ext>
            </a:extLst>
          </p:cNvPr>
          <p:cNvSpPr/>
          <p:nvPr/>
        </p:nvSpPr>
        <p:spPr>
          <a:xfrm>
            <a:off x="1239078" y="1321356"/>
            <a:ext cx="9713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https://docs.microsoft.com/ko-kr/visualstudio/install/install-visual-studio?view=vs-2017</a:t>
            </a:r>
            <a:r>
              <a:rPr lang="ko-KR" altLang="en-US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EDBEE7-C8C6-40A8-BC73-8BCAAABAA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0193173" cy="2200582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D72174-B348-4C89-86D8-CF3A26A2D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354" y="3276100"/>
            <a:ext cx="3667637" cy="35819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33A915-AA2C-4A0C-83F0-14CAEFE2DE3E}"/>
              </a:ext>
            </a:extLst>
          </p:cNvPr>
          <p:cNvSpPr txBox="1"/>
          <p:nvPr/>
        </p:nvSpPr>
        <p:spPr>
          <a:xfrm>
            <a:off x="1020417" y="4558748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위 링크로 들어간다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다운로드로 들어간다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“</a:t>
            </a:r>
            <a:r>
              <a:rPr lang="ko-KR" altLang="en-US" dirty="0"/>
              <a:t>커뮤니티</a:t>
            </a:r>
            <a:r>
              <a:rPr lang="en-US" altLang="ko-KR" dirty="0"/>
              <a:t>”</a:t>
            </a:r>
            <a:r>
              <a:rPr lang="ko-KR" altLang="en-US" dirty="0"/>
              <a:t>를 다운받는다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99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16B87-EFF6-40F1-B042-53E3A8B2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2017 C#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75353-BFDF-4C6A-8BCC-E2C3295A9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링크참조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https://yeolco.tistory.com/78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옆 사진부분 참고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https://opentutorials.org/module/3366/19791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다운로드 방법 안내 동영상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CEB5D3-6122-40CD-853E-923690A9F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852" y="0"/>
            <a:ext cx="3945487" cy="38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5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EFE93-AC94-45B0-BD2A-8D5CF6681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18AB5E-EC31-48BF-B555-E8C69DB4A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44" y="1425575"/>
            <a:ext cx="77357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F48008-C230-40F0-B02D-34328D46F591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14210C-E969-42B1-820E-F6BC51C66DFB}"/>
              </a:ext>
            </a:extLst>
          </p:cNvPr>
          <p:cNvSpPr txBox="1"/>
          <p:nvPr/>
        </p:nvSpPr>
        <p:spPr>
          <a:xfrm>
            <a:off x="8573912" y="1425574"/>
            <a:ext cx="361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사진은 스튜디오를 실행하면</a:t>
            </a:r>
            <a:endParaRPr lang="en-US" altLang="ko-KR" dirty="0"/>
          </a:p>
          <a:p>
            <a:r>
              <a:rPr lang="ko-KR" altLang="en-US" dirty="0"/>
              <a:t>바로 나오는 화면입니다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275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9FAFF-5B23-4D2A-B568-98AE1D20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시작하기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1C4D95-B92E-4877-B84E-82F607BF1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1" y="1607862"/>
            <a:ext cx="846141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72B07-E139-4F02-A20C-14202268624F}"/>
              </a:ext>
            </a:extLst>
          </p:cNvPr>
          <p:cNvSpPr txBox="1"/>
          <p:nvPr/>
        </p:nvSpPr>
        <p:spPr>
          <a:xfrm>
            <a:off x="9094255" y="1690688"/>
            <a:ext cx="3097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(F) -&gt;</a:t>
            </a:r>
            <a:r>
              <a:rPr lang="ko-KR" altLang="en-US" dirty="0"/>
              <a:t>새로 만들기</a:t>
            </a:r>
            <a:r>
              <a:rPr lang="en-US" altLang="ko-KR" dirty="0"/>
              <a:t>(N)-&gt;</a:t>
            </a:r>
            <a:r>
              <a:rPr lang="ko-KR" altLang="en-US" dirty="0"/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170252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23743-0C5A-4F24-914B-422ACBDB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AB42C36-B31E-4661-90F1-445EC731E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96" y="1690688"/>
            <a:ext cx="77357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17D69E-2E6C-42DA-9E35-96B7AAA25BA0}"/>
              </a:ext>
            </a:extLst>
          </p:cNvPr>
          <p:cNvSpPr txBox="1"/>
          <p:nvPr/>
        </p:nvSpPr>
        <p:spPr>
          <a:xfrm>
            <a:off x="8680173" y="1921565"/>
            <a:ext cx="3405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Visual C#-&gt;Windows Desktop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빈 프로젝트</a:t>
            </a:r>
          </a:p>
        </p:txBody>
      </p:sp>
    </p:spTree>
    <p:extLst>
      <p:ext uri="{BB962C8B-B14F-4D97-AF65-F5344CB8AC3E}">
        <p14:creationId xmlns:p14="http://schemas.microsoft.com/office/powerpoint/2010/main" val="210565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93EED-E482-4717-A87E-AAE10C8D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57A0D74-7386-4693-B562-73C51A80E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6" y="1690688"/>
            <a:ext cx="5428604" cy="3053590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41F095-A6F5-488D-B20E-096385FB4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011" y="3341479"/>
            <a:ext cx="5791939" cy="33852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991D7B-D65C-4239-9D78-2169C9AF7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59" y="558825"/>
            <a:ext cx="3578087" cy="41854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8C1C6C-99B9-4DC6-9CFA-3B4034D47E9E}"/>
              </a:ext>
            </a:extLst>
          </p:cNvPr>
          <p:cNvSpPr txBox="1"/>
          <p:nvPr/>
        </p:nvSpPr>
        <p:spPr>
          <a:xfrm>
            <a:off x="8613913" y="5034117"/>
            <a:ext cx="3406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박스에서 </a:t>
            </a:r>
            <a:r>
              <a:rPr lang="ko-KR" altLang="en-US" dirty="0" err="1"/>
              <a:t>우클릭</a:t>
            </a:r>
            <a:r>
              <a:rPr lang="en-US" altLang="ko-KR" dirty="0"/>
              <a:t>-&gt;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추가 </a:t>
            </a:r>
            <a:r>
              <a:rPr lang="en-US" altLang="ko-KR" dirty="0"/>
              <a:t>-&gt;</a:t>
            </a:r>
            <a:r>
              <a:rPr lang="ko-KR" altLang="en-US" dirty="0"/>
              <a:t>새 항목</a:t>
            </a:r>
          </a:p>
        </p:txBody>
      </p:sp>
    </p:spTree>
    <p:extLst>
      <p:ext uri="{BB962C8B-B14F-4D97-AF65-F5344CB8AC3E}">
        <p14:creationId xmlns:p14="http://schemas.microsoft.com/office/powerpoint/2010/main" val="334381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97372-52E5-45F2-971D-8A107FDC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45B770C-E9A4-46AB-A05A-566B4568A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4" y="1690688"/>
            <a:ext cx="77357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E89A2D-DAED-4BCD-863B-6840352C140C}"/>
              </a:ext>
            </a:extLst>
          </p:cNvPr>
          <p:cNvSpPr txBox="1"/>
          <p:nvPr/>
        </p:nvSpPr>
        <p:spPr>
          <a:xfrm>
            <a:off x="8211256" y="1607862"/>
            <a:ext cx="3872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 </a:t>
            </a:r>
            <a:r>
              <a:rPr lang="en-US" altLang="ko-KR" dirty="0"/>
              <a:t>-&gt; (</a:t>
            </a:r>
            <a:r>
              <a:rPr lang="ko-KR" altLang="en-US" dirty="0"/>
              <a:t>이름이름</a:t>
            </a:r>
            <a:r>
              <a:rPr lang="en-US" altLang="ko-KR" dirty="0"/>
              <a:t>).cs</a:t>
            </a:r>
            <a:r>
              <a:rPr lang="ko-KR" altLang="en-US" dirty="0"/>
              <a:t>   </a:t>
            </a:r>
            <a:r>
              <a:rPr lang="en-US" altLang="ko-KR" dirty="0"/>
              <a:t>(.cs</a:t>
            </a:r>
            <a:r>
              <a:rPr lang="ko-KR" altLang="en-US" dirty="0"/>
              <a:t>가 </a:t>
            </a:r>
            <a:r>
              <a:rPr lang="en-US" altLang="ko-KR" dirty="0"/>
              <a:t>C#</a:t>
            </a:r>
            <a:r>
              <a:rPr lang="ko-KR" altLang="en-US" dirty="0"/>
              <a:t>의 형식입니다</a:t>
            </a:r>
            <a:r>
              <a:rPr lang="en-US" altLang="ko-KR" dirty="0"/>
              <a:t>. </a:t>
            </a:r>
            <a:r>
              <a:rPr lang="ko-KR" altLang="en-US" dirty="0"/>
              <a:t>자동으로 달리긴 하는데 이름 </a:t>
            </a:r>
            <a:r>
              <a:rPr lang="ko-KR" altLang="en-US" dirty="0" err="1"/>
              <a:t>바꿀때</a:t>
            </a:r>
            <a:r>
              <a:rPr lang="ko-KR" altLang="en-US" dirty="0"/>
              <a:t> 유의해주세요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97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82C5B-6CDA-4D9B-8221-B3534C8E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76EE6E-926D-4536-8659-5B5569B7E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뭔가 어려운 것이 있으면 반드시 알려 주십시요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박성택 </a:t>
            </a:r>
            <a:r>
              <a:rPr lang="ko-KR" altLang="en-US" dirty="0" err="1"/>
              <a:t>이우열</a:t>
            </a:r>
            <a:r>
              <a:rPr lang="ko-KR" altLang="en-US"/>
              <a:t> 백성진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본인 </a:t>
            </a:r>
            <a:r>
              <a:rPr lang="ko-KR" altLang="en-US" dirty="0" err="1"/>
              <a:t>모르는건</a:t>
            </a:r>
            <a:r>
              <a:rPr lang="ko-KR" altLang="en-US" dirty="0"/>
              <a:t> 남들도 다 모릅니다</a:t>
            </a:r>
            <a:r>
              <a:rPr lang="en-US" altLang="ko-KR" dirty="0"/>
              <a:t>. </a:t>
            </a:r>
            <a:r>
              <a:rPr lang="ko-KR" altLang="en-US" dirty="0"/>
              <a:t>모르겠는 부분 반드시 알려주세요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84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164</Words>
  <Application>Microsoft Office PowerPoint</Application>
  <PresentationFormat>와이드스크린</PresentationFormat>
  <Paragraphs>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Visual Studio 2017 </vt:lpstr>
      <vt:lpstr>다운로드1</vt:lpstr>
      <vt:lpstr>Visual Studio 2017 C# 설치</vt:lpstr>
      <vt:lpstr>시작하기</vt:lpstr>
      <vt:lpstr>시작하기</vt:lpstr>
      <vt:lpstr>시작하기</vt:lpstr>
      <vt:lpstr>시작하기</vt:lpstr>
      <vt:lpstr>시작하기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2017</dc:title>
  <dc:creator>박 성택</dc:creator>
  <cp:lastModifiedBy>박 성택</cp:lastModifiedBy>
  <cp:revision>6</cp:revision>
  <dcterms:created xsi:type="dcterms:W3CDTF">2019-03-26T10:05:11Z</dcterms:created>
  <dcterms:modified xsi:type="dcterms:W3CDTF">2019-03-26T10:38:00Z</dcterms:modified>
</cp:coreProperties>
</file>