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8" r:id="rId5"/>
    <p:sldId id="273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8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9"/>
            <p14:sldId id="268"/>
            <p14:sldId id="273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8"/>
            <p14:sldId id="272"/>
            <p14:sldId id="274"/>
            <p14:sldId id="275"/>
            <p14:sldId id="276"/>
            <p14:sldId id="277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face.tistory.com/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xynoa.tistory.com/12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inwan1.github.io/2018/06/09/2018-06-09-ASCII-Unico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1" TargetMode="External"/><Relationship Id="rId2" Type="http://schemas.openxmlformats.org/officeDocument/2006/relationships/hyperlink" Target="https://unity3d.com/kr/learn/tutor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19-1 Seminar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2019 03 26 </a:t>
            </a:r>
            <a:r>
              <a:rPr lang="ko-KR" altLang="en-US" dirty="0"/>
              <a:t>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CE-4E8F-4CF1-9E0D-B1104659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C# </a:t>
            </a:r>
            <a:r>
              <a:rPr lang="ko-KR" altLang="en-US" dirty="0"/>
              <a:t>스터디 진행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0067E95-00F1-448B-8E27-8828E83FA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4600"/>
            <a:ext cx="4160881" cy="2537680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1324BC-8389-4978-9592-883A8405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4A468-1135-4BF3-B277-C048F2B8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BFDE04-8D0F-453C-B49E-46F119109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81" y="2165804"/>
            <a:ext cx="3040643" cy="1211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798B2-ACDA-431B-8356-6C73B60A2482}"/>
              </a:ext>
            </a:extLst>
          </p:cNvPr>
          <p:cNvSpPr txBox="1"/>
          <p:nvPr/>
        </p:nvSpPr>
        <p:spPr>
          <a:xfrm>
            <a:off x="7010400" y="3940098"/>
            <a:ext cx="4160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기본적인 입</a:t>
            </a:r>
            <a:r>
              <a:rPr lang="en-US" altLang="ko-KR" dirty="0"/>
              <a:t>·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자료형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38692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7D0AA-8A23-4020-A533-11296151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5FB91-0BC4-463B-AB4E-73448F80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키워드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/>
              <a:t>특별한 의미가 부여된 단어로</a:t>
            </a:r>
            <a:r>
              <a:rPr lang="en-US" altLang="ko-KR" dirty="0"/>
              <a:t>, C#</a:t>
            </a:r>
            <a:r>
              <a:rPr lang="ko-KR" altLang="en-US" dirty="0"/>
              <a:t>이 처음 만들어질 때 </a:t>
            </a:r>
            <a:r>
              <a:rPr lang="ko-KR" altLang="en-US" dirty="0" err="1"/>
              <a:t>정해졌음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case, </a:t>
            </a:r>
            <a:r>
              <a:rPr lang="en-US" altLang="ko-KR" dirty="0" err="1"/>
              <a:t>enum</a:t>
            </a:r>
            <a:r>
              <a:rPr lang="en-US" altLang="ko-KR" dirty="0"/>
              <a:t>, for, switch … </a:t>
            </a:r>
          </a:p>
          <a:p>
            <a:pPr lvl="1"/>
            <a:r>
              <a:rPr lang="ko-KR" altLang="en-US" dirty="0"/>
              <a:t>변수나 함수의 이름으로 쓸 수 없음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식별자 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sz="2300" dirty="0"/>
              <a:t>C#</a:t>
            </a:r>
            <a:r>
              <a:rPr lang="ko-KR" altLang="en-US" sz="2300" dirty="0"/>
              <a:t>에서 이름을 붙일 때 사용하는 단어</a:t>
            </a:r>
            <a:r>
              <a:rPr lang="en-US" altLang="ko-KR" sz="2300" dirty="0"/>
              <a:t>. </a:t>
            </a:r>
            <a:r>
              <a:rPr lang="ko-KR" altLang="en-US" sz="2300" dirty="0"/>
              <a:t>변수나 함수의 이름 등으로 사용</a:t>
            </a:r>
            <a:r>
              <a:rPr lang="en-US" altLang="ko-KR" sz="2300" dirty="0"/>
              <a:t>.</a:t>
            </a:r>
          </a:p>
          <a:p>
            <a:pPr lvl="1"/>
            <a:r>
              <a:rPr lang="ko-KR" altLang="en-US" sz="2300" dirty="0"/>
              <a:t>키워드 사용</a:t>
            </a:r>
            <a:r>
              <a:rPr lang="en-US" altLang="ko-KR" sz="2300" dirty="0"/>
              <a:t>X, </a:t>
            </a:r>
            <a:r>
              <a:rPr lang="ko-KR" altLang="en-US" sz="2300" dirty="0"/>
              <a:t>숫자로 시작</a:t>
            </a:r>
            <a:r>
              <a:rPr lang="en-US" altLang="ko-KR" sz="2300" dirty="0"/>
              <a:t>X, </a:t>
            </a:r>
            <a:r>
              <a:rPr lang="ko-KR" altLang="en-US" sz="2300" dirty="0"/>
              <a:t>공백</a:t>
            </a:r>
            <a:r>
              <a:rPr lang="en-US" altLang="ko-KR" sz="2300" dirty="0"/>
              <a:t>X, </a:t>
            </a:r>
            <a:r>
              <a:rPr lang="ko-KR" altLang="en-US" sz="2300" dirty="0"/>
              <a:t>특수문자는 </a:t>
            </a:r>
            <a:r>
              <a:rPr lang="en-US" altLang="ko-KR" sz="2300" dirty="0"/>
              <a:t>_</a:t>
            </a:r>
            <a:r>
              <a:rPr lang="ko-KR" altLang="en-US" sz="2300" dirty="0"/>
              <a:t>만 허용</a:t>
            </a:r>
            <a:endParaRPr lang="en-US" altLang="ko-KR" sz="2300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주석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/>
              <a:t>프로그램의 진행에 영향</a:t>
            </a:r>
            <a:r>
              <a:rPr lang="en-US" altLang="ko-KR" dirty="0"/>
              <a:t>X, </a:t>
            </a:r>
            <a:r>
              <a:rPr lang="ko-KR" altLang="en-US" dirty="0"/>
              <a:t>프로그램을 설명하는데 쓰임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B92BBD-1191-4825-A0D8-E4DAD9E2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A220A-AD49-45F3-B5EC-A3B9DBBB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8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6A43-8A22-488A-A5D8-BDF3A1B0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기본용어 사용 예</a:t>
            </a:r>
            <a:r>
              <a:rPr lang="en-US" altLang="ko-KR"/>
              <a:t>(</a:t>
            </a:r>
            <a:r>
              <a:rPr lang="ko-KR" altLang="en-US"/>
              <a:t>주석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E8B5BCA-4EFE-406D-9194-12958015F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5" y="2068928"/>
            <a:ext cx="5898391" cy="3535986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6A1B68-9379-4ECB-B0FF-B1DE70AD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BE0A97-17A4-4612-B989-3A18C489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C4D1B3-02F4-48F7-A55A-2E9DE8B6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32" y="2647882"/>
            <a:ext cx="4122777" cy="1562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9343D-FC97-4AF9-A2C9-22A046BAA9CB}"/>
              </a:ext>
            </a:extLst>
          </p:cNvPr>
          <p:cNvSpPr txBox="1"/>
          <p:nvPr/>
        </p:nvSpPr>
        <p:spPr>
          <a:xfrm>
            <a:off x="3694546" y="1615287"/>
            <a:ext cx="79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주석은 </a:t>
            </a:r>
            <a:r>
              <a:rPr lang="en-US" altLang="ko-KR" dirty="0"/>
              <a:t>2</a:t>
            </a:r>
            <a:r>
              <a:rPr lang="ko-KR" altLang="en-US" dirty="0"/>
              <a:t>가지 종류가 있음</a:t>
            </a:r>
            <a:r>
              <a:rPr lang="en-US" altLang="ko-KR" dirty="0"/>
              <a:t>. //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줄만 주석처리</a:t>
            </a:r>
            <a:r>
              <a:rPr lang="en-US" altLang="ko-KR" dirty="0"/>
              <a:t>, /* */ </a:t>
            </a:r>
            <a:r>
              <a:rPr lang="ko-KR" altLang="en-US" dirty="0"/>
              <a:t>은 </a:t>
            </a:r>
            <a:r>
              <a:rPr lang="ko-KR" altLang="en-US" dirty="0" err="1"/>
              <a:t>여러줄</a:t>
            </a:r>
            <a:r>
              <a:rPr lang="ko-KR" altLang="en-US" dirty="0"/>
              <a:t> 주석처리</a:t>
            </a:r>
          </a:p>
        </p:txBody>
      </p:sp>
    </p:spTree>
    <p:extLst>
      <p:ext uri="{BB962C8B-B14F-4D97-AF65-F5344CB8AC3E}">
        <p14:creationId xmlns:p14="http://schemas.microsoft.com/office/powerpoint/2010/main" val="305128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5A7AE-4855-42D1-8C23-292596E5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기본용어 사용 예</a:t>
            </a:r>
            <a:r>
              <a:rPr lang="en-US" altLang="ko-KR" dirty="0"/>
              <a:t>(</a:t>
            </a:r>
            <a:r>
              <a:rPr lang="ko-KR" altLang="en-US" dirty="0"/>
              <a:t>식별자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F423B31-B8C6-481B-93A7-2938D6BD3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31" y="1572082"/>
            <a:ext cx="5791069" cy="3475021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D6A534-EB36-467E-B811-1B1B2B21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1B3C8-42AE-4B94-AEEE-B4054A0B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9240E-14B2-41AA-972B-1327E5AA9CEA}"/>
              </a:ext>
            </a:extLst>
          </p:cNvPr>
          <p:cNvSpPr txBox="1"/>
          <p:nvPr/>
        </p:nvSpPr>
        <p:spPr>
          <a:xfrm>
            <a:off x="304931" y="2878667"/>
            <a:ext cx="579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식별자의 이름을 붙이는 데에는 일정한 </a:t>
            </a:r>
            <a:r>
              <a:rPr lang="ko-KR" altLang="en-US" dirty="0">
                <a:solidFill>
                  <a:schemeClr val="accent1"/>
                </a:solidFill>
              </a:rPr>
              <a:t>규칙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함수의 이름은 항상 대문자로 시작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변수의 이름은 항상 소문자로 시작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여러단어로</a:t>
            </a:r>
            <a:r>
              <a:rPr lang="ko-KR" altLang="en-US" dirty="0"/>
              <a:t> 이루어진 식별자는 각 단어의 </a:t>
            </a:r>
            <a:r>
              <a:rPr lang="ko-KR" altLang="en-US" dirty="0" err="1"/>
              <a:t>첫글자를</a:t>
            </a:r>
            <a:r>
              <a:rPr lang="ko-KR" altLang="en-US" dirty="0"/>
              <a:t> 대문자로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3"/>
              </a:rPr>
              <a:t>https://overface.tistory.com/9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sz="1200" dirty="0"/>
              <a:t>(C# naming rules)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758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229C-7ECF-4B21-B028-1C4DF20A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(Data 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78F19-D6FC-41BB-BBA6-92EAB611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부울</a:t>
            </a:r>
            <a:r>
              <a:rPr lang="en-US" altLang="ko-KR" dirty="0"/>
              <a:t>,</a:t>
            </a:r>
            <a:r>
              <a:rPr lang="ko-KR" altLang="en-US" dirty="0"/>
              <a:t> 사용자 정의 자료형이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정수</a:t>
            </a:r>
            <a:r>
              <a:rPr lang="ko-KR" altLang="en-US" dirty="0"/>
              <a:t> </a:t>
            </a:r>
            <a:r>
              <a:rPr lang="en-US" altLang="ko-KR" dirty="0"/>
              <a:t>: -2 -1 0 4 5 </a:t>
            </a:r>
            <a:r>
              <a:rPr lang="ko-KR" altLang="en-US" dirty="0"/>
              <a:t>등 하나하나 셀 수 있는 숫자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실수</a:t>
            </a:r>
            <a:r>
              <a:rPr lang="ko-KR" altLang="en-US" dirty="0"/>
              <a:t> </a:t>
            </a:r>
            <a:r>
              <a:rPr lang="en-US" altLang="ko-KR" dirty="0"/>
              <a:t>: 2.5 3.14 -5.23245 </a:t>
            </a:r>
            <a:r>
              <a:rPr lang="ko-KR" altLang="en-US" dirty="0"/>
              <a:t>등의 숫자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문자</a:t>
            </a:r>
            <a:r>
              <a:rPr lang="ko-KR" altLang="en-US" dirty="0"/>
              <a:t> </a:t>
            </a:r>
            <a:r>
              <a:rPr lang="en-US" altLang="ko-KR" dirty="0"/>
              <a:t>: ‘A‘ ‘k’ ‘4’ ‘</a:t>
            </a:r>
            <a:r>
              <a:rPr lang="ko-KR" altLang="en-US" dirty="0"/>
              <a:t>돈</a:t>
            </a:r>
            <a:r>
              <a:rPr lang="en-US" altLang="ko-KR" dirty="0"/>
              <a:t>’ </a:t>
            </a:r>
            <a:r>
              <a:rPr lang="ko-KR" altLang="en-US" dirty="0"/>
              <a:t>등 작은따옴표 안의 한 글자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문자열</a:t>
            </a:r>
            <a:r>
              <a:rPr lang="ko-KR" altLang="en-US" dirty="0"/>
              <a:t> </a:t>
            </a:r>
            <a:r>
              <a:rPr lang="en-US" altLang="ko-KR" dirty="0"/>
              <a:t>: “Ak4” “</a:t>
            </a:r>
            <a:r>
              <a:rPr lang="ko-KR" altLang="en-US" dirty="0"/>
              <a:t>안녕하세요</a:t>
            </a:r>
            <a:r>
              <a:rPr lang="en-US" altLang="ko-KR" dirty="0"/>
              <a:t>” </a:t>
            </a:r>
            <a:r>
              <a:rPr lang="ko-KR" altLang="en-US" dirty="0"/>
              <a:t>등 문자열의 집합</a:t>
            </a:r>
            <a:endParaRPr lang="en-US" altLang="ko-KR" dirty="0"/>
          </a:p>
          <a:p>
            <a:r>
              <a:rPr lang="ko-KR" altLang="en-US" dirty="0" err="1">
                <a:solidFill>
                  <a:schemeClr val="accent1"/>
                </a:solidFill>
              </a:rPr>
              <a:t>부울</a:t>
            </a:r>
            <a:r>
              <a:rPr lang="ko-KR" altLang="en-US" dirty="0"/>
              <a:t> </a:t>
            </a:r>
            <a:r>
              <a:rPr lang="en-US" altLang="ko-KR" dirty="0"/>
              <a:t>: True / False</a:t>
            </a:r>
            <a:r>
              <a:rPr lang="ko-KR" altLang="en-US" dirty="0"/>
              <a:t>를 나타내는 자료형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사용자 정의 자료형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위 자료형들 외에 프로그래머가 직접 만들 수 있는 자료형</a:t>
            </a:r>
            <a:r>
              <a:rPr lang="en-US" altLang="ko-KR" dirty="0"/>
              <a:t>(</a:t>
            </a:r>
            <a:r>
              <a:rPr lang="ko-KR" altLang="en-US" dirty="0"/>
              <a:t>구조체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DFB0F-ECC9-4C6F-911D-0161B090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56EE9C-D91C-42D4-A4F3-B55E99B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9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54F2-0815-4E40-9F27-385C7FB2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연산자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5055F-704E-400F-AC5A-BEF02F4B4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+ - * / % </a:t>
            </a:r>
            <a:r>
              <a:rPr lang="ko-KR" altLang="en-US" sz="2000" dirty="0"/>
              <a:t>등이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%</a:t>
            </a:r>
            <a:r>
              <a:rPr lang="ko-KR" altLang="en-US" sz="2000" dirty="0"/>
              <a:t>는 나머지 연산자이다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(5 % 3 = 2)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연산을 할 때는</a:t>
            </a:r>
            <a:r>
              <a:rPr lang="en-US" altLang="ko-KR" sz="2000" dirty="0"/>
              <a:t>, </a:t>
            </a:r>
            <a:r>
              <a:rPr lang="ko-KR" altLang="en-US" sz="2000" dirty="0"/>
              <a:t>연산자 우선순위를 고려한다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특정 연산을 먼저 하고싶다면 소괄호를 사용한다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7787B-09E3-4DA1-9659-1D159C0C2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36887E-478A-40C0-90A8-1A24DFB7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9AC6F-8046-46EA-AC36-BE7C2D81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2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95390-2196-4B47-9311-74025515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 주의사항 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167BD31-EB9F-423F-A825-7B7CC28A6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4" y="1902097"/>
            <a:ext cx="5669771" cy="2720576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A31E0-416B-4199-824C-8B4DC3A4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7B470C-7B1C-431F-9DE7-0DD9DF37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14882-674B-41DE-ADFF-1C05B9A06602}"/>
              </a:ext>
            </a:extLst>
          </p:cNvPr>
          <p:cNvSpPr txBox="1"/>
          <p:nvPr/>
        </p:nvSpPr>
        <p:spPr>
          <a:xfrm>
            <a:off x="1376218" y="5070764"/>
            <a:ext cx="785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정수와 정수의 연산은 정수만 답으로 나온다는 것을 기억하기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소수점 아래 부분은 </a:t>
            </a:r>
            <a:r>
              <a:rPr lang="ko-KR" altLang="en-US" dirty="0" err="1"/>
              <a:t>잘라버림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94947-7014-4549-A447-F04E16DB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연산 주의사항 </a:t>
            </a:r>
            <a:r>
              <a:rPr lang="en-US" altLang="ko-KR" dirty="0"/>
              <a:t>(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double, float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BAB28-51BA-4B77-BCE2-2EA3EA107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실수와 정수의 연산 시</a:t>
            </a:r>
            <a:r>
              <a:rPr lang="en-US" altLang="ko-KR" sz="2000" dirty="0"/>
              <a:t>, </a:t>
            </a:r>
            <a:r>
              <a:rPr lang="ko-KR" altLang="en-US" sz="2000" dirty="0"/>
              <a:t>실수의 형태로 답이 저장됨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실수 자료형의 메모리의 크기가 더 크기 때문임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실수 </a:t>
            </a:r>
            <a:r>
              <a:rPr lang="en-US" altLang="ko-KR" sz="1600" dirty="0"/>
              <a:t>: 8byte</a:t>
            </a:r>
          </a:p>
          <a:p>
            <a:pPr lvl="1"/>
            <a:r>
              <a:rPr lang="ko-KR" altLang="en-US" sz="1600" dirty="0"/>
              <a:t>정수 </a:t>
            </a:r>
            <a:r>
              <a:rPr lang="en-US" altLang="ko-KR" sz="1600" dirty="0"/>
              <a:t>: 4byte</a:t>
            </a:r>
          </a:p>
          <a:p>
            <a:pPr lvl="1"/>
            <a:r>
              <a:rPr lang="en-US" altLang="ko-KR" sz="2000" dirty="0">
                <a:hlinkClick r:id="rId2"/>
              </a:rPr>
              <a:t>https://exynoa.tistory.com/128</a:t>
            </a:r>
            <a:r>
              <a:rPr lang="en-US" altLang="ko-KR" sz="2000" dirty="0"/>
              <a:t> </a:t>
            </a:r>
            <a:r>
              <a:rPr lang="ko-KR" altLang="en-US" sz="2000" dirty="0"/>
              <a:t>참고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BBB07A-9BE6-4407-A209-94C42D3BD3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" r="31657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EAF80-F85B-48E3-9381-EA09B188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AACC8-110A-4F08-A334-FB9B5041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8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6E376-04F1-4A01-8AE0-73CAD7A0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0E0B-EF0E-41CA-A02E-253CBE7A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1"/>
                </a:solidFill>
              </a:rPr>
              <a:t>[</a:t>
            </a:r>
            <a:r>
              <a:rPr lang="ko-KR" altLang="en-US" sz="2400" dirty="0">
                <a:solidFill>
                  <a:schemeClr val="accent1"/>
                </a:solidFill>
              </a:rPr>
              <a:t>자료형</a:t>
            </a:r>
            <a:r>
              <a:rPr lang="en-US" altLang="ko-KR" sz="2400" dirty="0">
                <a:solidFill>
                  <a:schemeClr val="accent1"/>
                </a:solidFill>
              </a:rPr>
              <a:t>] [</a:t>
            </a:r>
            <a:r>
              <a:rPr lang="ko-KR" altLang="en-US" sz="2400" dirty="0">
                <a:solidFill>
                  <a:schemeClr val="accent1"/>
                </a:solidFill>
              </a:rPr>
              <a:t>이름</a:t>
            </a:r>
            <a:r>
              <a:rPr lang="en-US" altLang="ko-KR" sz="2400" dirty="0">
                <a:solidFill>
                  <a:schemeClr val="accent1"/>
                </a:solidFill>
              </a:rPr>
              <a:t>] = [</a:t>
            </a:r>
            <a:r>
              <a:rPr lang="ko-KR" altLang="en-US" sz="2400" dirty="0">
                <a:solidFill>
                  <a:schemeClr val="accent1"/>
                </a:solidFill>
              </a:rPr>
              <a:t>값</a:t>
            </a:r>
            <a:r>
              <a:rPr lang="en-US" altLang="ko-KR" sz="2400" dirty="0">
                <a:solidFill>
                  <a:schemeClr val="accent1"/>
                </a:solidFill>
              </a:rPr>
              <a:t>] </a:t>
            </a:r>
            <a:r>
              <a:rPr lang="ko-KR" altLang="en-US" sz="2400" dirty="0">
                <a:solidFill>
                  <a:schemeClr val="accent1"/>
                </a:solidFill>
              </a:rPr>
              <a:t>형태를 </a:t>
            </a:r>
            <a:r>
              <a:rPr lang="ko-KR" altLang="en-US" sz="2400" dirty="0"/>
              <a:t>가짐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자료형</a:t>
            </a:r>
            <a:r>
              <a:rPr lang="en-US" altLang="ko-KR" sz="2400" dirty="0"/>
              <a:t>] [</a:t>
            </a:r>
            <a:r>
              <a:rPr lang="ko-KR" altLang="en-US" sz="2400" dirty="0"/>
              <a:t>이름</a:t>
            </a:r>
            <a:r>
              <a:rPr lang="en-US" altLang="ko-KR" sz="2400" dirty="0"/>
              <a:t>] </a:t>
            </a:r>
            <a:r>
              <a:rPr lang="ko-KR" altLang="en-US" sz="2400" dirty="0"/>
              <a:t>까지 </a:t>
            </a:r>
            <a:r>
              <a:rPr lang="ko-KR" altLang="en-US" sz="2400" dirty="0">
                <a:solidFill>
                  <a:schemeClr val="accent1"/>
                </a:solidFill>
              </a:rPr>
              <a:t>선언</a:t>
            </a:r>
            <a:r>
              <a:rPr lang="ko-KR" altLang="en-US" sz="2400" dirty="0"/>
              <a:t>이고</a:t>
            </a:r>
            <a:r>
              <a:rPr lang="en-US" altLang="ko-KR" sz="2400" dirty="0"/>
              <a:t>, = [</a:t>
            </a:r>
            <a:r>
              <a:rPr lang="ko-KR" altLang="en-US" sz="2400" dirty="0"/>
              <a:t>값</a:t>
            </a:r>
            <a:r>
              <a:rPr lang="en-US" altLang="ko-KR" sz="2400" dirty="0"/>
              <a:t>] </a:t>
            </a:r>
            <a:r>
              <a:rPr lang="ko-KR" altLang="en-US" sz="2400" dirty="0"/>
              <a:t>부분은 </a:t>
            </a:r>
            <a:r>
              <a:rPr lang="ko-KR" altLang="en-US" sz="2400" dirty="0">
                <a:solidFill>
                  <a:schemeClr val="accent1"/>
                </a:solidFill>
              </a:rPr>
              <a:t>할당</a:t>
            </a:r>
            <a:r>
              <a:rPr lang="ko-KR" altLang="en-US" sz="2400" dirty="0"/>
              <a:t> 임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선언 먼저 한 후</a:t>
            </a:r>
            <a:r>
              <a:rPr lang="en-US" altLang="ko-KR" sz="2400" dirty="0"/>
              <a:t>, </a:t>
            </a:r>
            <a:r>
              <a:rPr lang="ko-KR" altLang="en-US" sz="2400" dirty="0"/>
              <a:t>할당은 나중에 해주어도 됨</a:t>
            </a:r>
            <a:r>
              <a:rPr lang="en-US" altLang="ko-KR" sz="24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A1EA4A-9F72-4ACA-BCD8-0ACB51D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902CB-1597-43A0-8316-14B1556F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8D9FD3-A125-4812-A4DA-87FC6C6AB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2" y="3116130"/>
            <a:ext cx="7704488" cy="368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4765C-0CB7-4300-AE96-975D0EB14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1" y="3592945"/>
            <a:ext cx="4691481" cy="18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6E818-97BA-40C2-A223-C1821AEA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E6607-A2CF-472E-AD31-29B54ADF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문자가 모인 것이 문자열이다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 키워드 </a:t>
            </a:r>
            <a:r>
              <a:rPr lang="en-US" altLang="ko-KR" dirty="0"/>
              <a:t>: char, </a:t>
            </a:r>
            <a:r>
              <a:rPr lang="ko-KR" altLang="en-US" dirty="0"/>
              <a:t>문자열 키워드 </a:t>
            </a:r>
            <a:r>
              <a:rPr lang="en-US" altLang="ko-KR" dirty="0"/>
              <a:t>: string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33F181-842E-44EB-8B57-2DA48E0F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849C91-06C4-4AE5-8857-40FAB041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8B4D8-C12D-475D-80E0-6107FEB9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7" y="2837751"/>
            <a:ext cx="5822185" cy="31016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D0A10B-416E-4662-861C-352865C99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3" y="3429000"/>
            <a:ext cx="4825970" cy="16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스터디 방향성 소개</a:t>
            </a:r>
            <a:endParaRPr lang="en-US" altLang="ko-KR" dirty="0"/>
          </a:p>
          <a:p>
            <a:r>
              <a:rPr lang="ko-KR" altLang="en-US" dirty="0"/>
              <a:t>스터디 일정 소개</a:t>
            </a:r>
            <a:endParaRPr lang="en-US" altLang="ko-KR" dirty="0"/>
          </a:p>
          <a:p>
            <a:r>
              <a:rPr lang="ko-KR" altLang="en-US" dirty="0"/>
              <a:t>유니티 엔진이란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C#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Make </a:t>
            </a:r>
            <a:r>
              <a:rPr lang="ko-KR" altLang="en-US" dirty="0"/>
              <a:t>프로그래머의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C# </a:t>
            </a:r>
            <a:r>
              <a:rPr lang="ko-KR" altLang="en-US" dirty="0"/>
              <a:t>스터디 진행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9B59-5E13-4A18-AD71-B8DAC607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70A2D-56B3-4627-A129-F6578EE2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문자는 사실 정수 자료형에 가깝다</a:t>
            </a:r>
            <a:r>
              <a:rPr lang="en-US" altLang="ko-KR" dirty="0"/>
              <a:t>. </a:t>
            </a:r>
            <a:r>
              <a:rPr lang="en-US" altLang="ko-KR" sz="2400" dirty="0"/>
              <a:t>(</a:t>
            </a:r>
            <a:r>
              <a:rPr lang="ko-KR" altLang="en-US" sz="2400" dirty="0"/>
              <a:t>숫자와 문자를 대응시켜 사용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dirty="0"/>
              <a:t>아스키코드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ASCII CODE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4FC511-AFBC-44B4-874E-E2B9E76D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5CE01-A052-4053-840A-D2A68DF1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910F52-3005-484B-8FB7-4CC085439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6502"/>
            <a:ext cx="5601185" cy="2629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675E9E-E60F-47BE-AE7C-00DC3A0A8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45" y="3542547"/>
            <a:ext cx="4092295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B5836-6E05-4F00-8A91-56EE8CE4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6D64E6B-F288-463F-9B8B-8E1665CE6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0" y="1988802"/>
            <a:ext cx="6812870" cy="4069433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A9670-E890-4940-8DDD-C9097398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04BC27-6F5A-43A3-8B42-CE5217EE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04CC4B-AE9D-449F-8293-F4B87E542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78" y="2777433"/>
            <a:ext cx="4010378" cy="21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9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C652-5BB0-44E9-B1D3-2887242D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E23F69-E340-4EA0-8C9F-6E66184A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3FF1D-3027-4075-A2FB-D648769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5C2512A-CC78-48AD-B074-59531497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5509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+=, -=, *=, /= 4</a:t>
            </a:r>
            <a:r>
              <a:rPr lang="ko-KR" altLang="en-US" sz="2000" dirty="0"/>
              <a:t>종류가 있음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문자열의 경우 </a:t>
            </a:r>
            <a:r>
              <a:rPr lang="en-US" altLang="ko-KR" sz="2000" dirty="0"/>
              <a:t>+= </a:t>
            </a:r>
            <a:r>
              <a:rPr lang="ko-KR" altLang="en-US" sz="2000" dirty="0"/>
              <a:t>만 사용 가능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13DDCB-7BA0-4468-84F7-C24402E8D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3" y="2575593"/>
            <a:ext cx="7102455" cy="4145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47C079-0AD0-44D3-BFF8-B29614FC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08" y="3429000"/>
            <a:ext cx="4366638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3B68C-0015-4561-A7A0-B7ED67A5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897-80E5-4188-988F-ED6FCCBB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변수</a:t>
            </a:r>
            <a:r>
              <a:rPr lang="en-US" altLang="ko-KR" dirty="0"/>
              <a:t>]++, [</a:t>
            </a:r>
            <a:r>
              <a:rPr lang="ko-KR" altLang="en-US" dirty="0"/>
              <a:t>변수</a:t>
            </a:r>
            <a:r>
              <a:rPr lang="en-US" altLang="ko-KR" dirty="0"/>
              <a:t>]--, ++[</a:t>
            </a:r>
            <a:r>
              <a:rPr lang="ko-KR" altLang="en-US" dirty="0"/>
              <a:t>변수</a:t>
            </a:r>
            <a:r>
              <a:rPr lang="en-US" altLang="ko-KR" dirty="0"/>
              <a:t>], --[</a:t>
            </a:r>
            <a:r>
              <a:rPr lang="ko-KR" altLang="en-US" dirty="0"/>
              <a:t>변수</a:t>
            </a:r>
            <a:r>
              <a:rPr lang="en-US" altLang="ko-KR" dirty="0"/>
              <a:t>] 4</a:t>
            </a:r>
            <a:r>
              <a:rPr lang="ko-KR" altLang="en-US" dirty="0"/>
              <a:t>가지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CD93A-F326-44AD-BAC7-44139360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BBAE1-12FA-4284-A3C2-5668C360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387B6C-762F-42DB-A786-23926242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94" y="2427598"/>
            <a:ext cx="6005080" cy="37493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183AEA-99BC-4DF1-BDEB-CE79BBBEA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468" y="2930561"/>
            <a:ext cx="4724809" cy="19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0580-B87B-4269-9745-7027383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var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56386-2E4E-4612-AA5D-03667549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C#</a:t>
            </a:r>
            <a:r>
              <a:rPr lang="ko-KR" altLang="en-US" sz="2000" dirty="0"/>
              <a:t>은</a:t>
            </a:r>
            <a:r>
              <a:rPr lang="en-US" altLang="ko-KR" sz="2000" dirty="0"/>
              <a:t> var </a:t>
            </a:r>
            <a:r>
              <a:rPr lang="ko-KR" altLang="en-US" sz="2000" dirty="0"/>
              <a:t>키워드로 변수의 자료형을 </a:t>
            </a:r>
            <a:r>
              <a:rPr lang="ko-KR" altLang="en-US" sz="2000" dirty="0">
                <a:solidFill>
                  <a:schemeClr val="accent1"/>
                </a:solidFill>
              </a:rPr>
              <a:t>자동으로 지정할 </a:t>
            </a:r>
            <a:r>
              <a:rPr lang="ko-KR" altLang="en-US" sz="2000" dirty="0"/>
              <a:t>수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바로 값을 할당해야 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한번 지정된 이상 다른 자료형으로 변경 불가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지역변수에만 선언 및 저장 가능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3C2BD0-A6A9-4758-AF10-3C6312CF9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r="40331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08074C-70DF-4BC4-BF53-E8E85820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75EC0-9E7C-4D1E-880E-4E0DCB77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2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C10AE-D04E-41CD-883F-501EA8CD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4696E-10F4-4340-AD93-C37E8C14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자동 자료형 변환</a:t>
            </a:r>
            <a:r>
              <a:rPr lang="en-US" altLang="ko-KR" sz="2400" dirty="0"/>
              <a:t>, </a:t>
            </a:r>
            <a:r>
              <a:rPr lang="ko-KR" altLang="en-US" sz="2400" dirty="0"/>
              <a:t>강제 자료형 변환</a:t>
            </a:r>
            <a:endParaRPr lang="en-US" altLang="ko-KR" sz="2400" dirty="0"/>
          </a:p>
          <a:p>
            <a:r>
              <a:rPr lang="ko-KR" altLang="en-US" sz="2400" dirty="0"/>
              <a:t>앞서 말했던 것 </a:t>
            </a:r>
            <a:r>
              <a:rPr lang="ko-KR" altLang="en-US" sz="2400" dirty="0" err="1"/>
              <a:t>처럼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정수와 실수의 연산 시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값은 실수 형태로 자동으로 저장</a:t>
            </a:r>
            <a:r>
              <a:rPr lang="ko-KR" altLang="en-US" sz="2400" dirty="0"/>
              <a:t>이 됨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강제 자료형 변환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6E25F8-7318-460F-8BE8-23C803BB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D0B20-F63C-4B2A-B0CB-819FF087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C90640-62F1-4F6C-A925-6E85F80B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11" y="2677325"/>
            <a:ext cx="5464013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93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스터디 방향성 소개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대상 </a:t>
            </a:r>
            <a:r>
              <a:rPr lang="en-US" altLang="ko-KR" dirty="0"/>
              <a:t>: C#, Unity</a:t>
            </a:r>
            <a:r>
              <a:rPr lang="ko-KR" altLang="en-US" dirty="0"/>
              <a:t> 엔진이 처음인 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중간고사 이후 </a:t>
            </a:r>
            <a:r>
              <a:rPr lang="ko-KR" altLang="en-US" dirty="0" err="1"/>
              <a:t>협업스터디</a:t>
            </a:r>
            <a:r>
              <a:rPr lang="en-US" altLang="ko-KR" dirty="0"/>
              <a:t>, </a:t>
            </a:r>
            <a:r>
              <a:rPr lang="ko-KR" altLang="en-US" dirty="0"/>
              <a:t>방학프로젝트 참여를 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 C# </a:t>
            </a:r>
            <a:r>
              <a:rPr lang="ko-KR" altLang="en-US" dirty="0"/>
              <a:t>기초 문법</a:t>
            </a:r>
            <a:r>
              <a:rPr lang="en-US" altLang="ko-KR" dirty="0"/>
              <a:t>, </a:t>
            </a:r>
            <a:r>
              <a:rPr lang="ko-KR" altLang="en-US" dirty="0"/>
              <a:t>툴 다루기</a:t>
            </a:r>
            <a:endParaRPr lang="en-US" altLang="ko-KR" dirty="0"/>
          </a:p>
          <a:p>
            <a:r>
              <a:rPr lang="ko-KR" altLang="en-US" dirty="0"/>
              <a:t>개요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매주 화요일 </a:t>
            </a:r>
            <a:r>
              <a:rPr lang="en-US" altLang="ko-KR" dirty="0"/>
              <a:t>1H + </a:t>
            </a:r>
            <a:r>
              <a:rPr lang="ko-KR" altLang="en-US" dirty="0" err="1"/>
              <a:t>문제풀이과제</a:t>
            </a:r>
            <a:r>
              <a:rPr lang="ko-KR" altLang="en-US" dirty="0"/>
              <a:t> </a:t>
            </a:r>
            <a:r>
              <a:rPr lang="en-US" altLang="ko-KR" dirty="0"/>
              <a:t>30M(max) + </a:t>
            </a:r>
            <a:r>
              <a:rPr lang="ko-KR" altLang="en-US" dirty="0"/>
              <a:t>튜토리얼 동영상</a:t>
            </a:r>
            <a:r>
              <a:rPr lang="en-US" altLang="ko-KR" dirty="0"/>
              <a:t> </a:t>
            </a:r>
            <a:r>
              <a:rPr lang="ko-KR" altLang="en-US" dirty="0"/>
              <a:t>시청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코딩</a:t>
            </a:r>
            <a:r>
              <a:rPr lang="en-US" altLang="ko-KR" dirty="0"/>
              <a:t>(C, C++ or .. )</a:t>
            </a:r>
            <a:r>
              <a:rPr lang="ko-KR" altLang="en-US" dirty="0"/>
              <a:t>경험 有 </a:t>
            </a:r>
            <a:r>
              <a:rPr lang="en-US" altLang="ko-KR" dirty="0"/>
              <a:t>: </a:t>
            </a:r>
            <a:r>
              <a:rPr lang="ko-KR" altLang="en-US" dirty="0"/>
              <a:t>튜토리얼 동영상 시청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개발환경 </a:t>
            </a:r>
            <a:r>
              <a:rPr lang="en-US" altLang="ko-KR" dirty="0"/>
              <a:t>: C#, Unity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084D-6A87-4426-885A-5FB0DDAE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스터디 방향성 소개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B0FB1-0158-4994-BD17-6D503D67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스터디에서 </a:t>
            </a:r>
            <a:r>
              <a:rPr lang="en-US" altLang="ko-KR" dirty="0"/>
              <a:t>C# </a:t>
            </a:r>
            <a:r>
              <a:rPr lang="ko-KR" altLang="en-US" dirty="0"/>
              <a:t>과 유니티에 </a:t>
            </a:r>
            <a:r>
              <a:rPr lang="ko-KR" altLang="en-US" dirty="0" err="1"/>
              <a:t>관한걸</a:t>
            </a:r>
            <a:r>
              <a:rPr lang="ko-KR" altLang="en-US" dirty="0"/>
              <a:t> 전부 배울 수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은 기초문법만</a:t>
            </a:r>
            <a:r>
              <a:rPr lang="en-US" altLang="ko-KR" dirty="0"/>
              <a:t> </a:t>
            </a:r>
            <a:r>
              <a:rPr lang="ko-KR" altLang="en-US" dirty="0"/>
              <a:t>다룰 예정</a:t>
            </a:r>
            <a:endParaRPr lang="en-US" altLang="ko-KR" dirty="0"/>
          </a:p>
          <a:p>
            <a:pPr lvl="1"/>
            <a:r>
              <a:rPr lang="ko-KR" altLang="en-US" dirty="0"/>
              <a:t>유니티는 툴을 만질 수 있을 정도로만 다룰 예정</a:t>
            </a:r>
            <a:endParaRPr lang="en-US" altLang="ko-KR" dirty="0"/>
          </a:p>
          <a:p>
            <a:pPr lvl="1"/>
            <a:r>
              <a:rPr lang="ko-KR" altLang="en-US" dirty="0"/>
              <a:t>스터디에서는</a:t>
            </a:r>
            <a:r>
              <a:rPr lang="en-US" altLang="ko-KR" dirty="0"/>
              <a:t>,</a:t>
            </a:r>
            <a:r>
              <a:rPr lang="ko-KR" altLang="en-US" dirty="0"/>
              <a:t> 모르는 것이 나왔을 때 찾을 수 있는 수준까지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보조자료 사용</a:t>
            </a:r>
            <a:endParaRPr lang="en-US" altLang="ko-KR" dirty="0"/>
          </a:p>
          <a:p>
            <a:pPr lvl="1"/>
            <a:r>
              <a:rPr lang="ko-KR" altLang="en-US" dirty="0"/>
              <a:t>유니티 공식 튜토리얼 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https://unity3d.com/kr/learn/tutorials</a:t>
            </a:r>
            <a:endParaRPr lang="en-US" altLang="ko-KR" dirty="0"/>
          </a:p>
          <a:p>
            <a:pPr lvl="1"/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“Unity</a:t>
            </a:r>
            <a:r>
              <a:rPr lang="ko-KR" altLang="en-US" dirty="0"/>
              <a:t>로 배우는 </a:t>
            </a:r>
            <a:r>
              <a:rPr lang="en-US" altLang="ko-KR" dirty="0"/>
              <a:t>C#”</a:t>
            </a:r>
          </a:p>
          <a:p>
            <a:pPr lvl="2"/>
            <a:r>
              <a:rPr lang="en-US" altLang="ko-KR" dirty="0">
                <a:hlinkClick r:id="rId3"/>
              </a:rPr>
              <a:t>https://programmers.co.kr/learn/courses/1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3D342-F343-42E7-AD1C-138F4750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30FE83-F66D-4213-ADEF-F02C31FA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1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FC1D-D119-4DDC-A790-D0C154AF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스터디 방향성 소개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4B513-142A-4EC0-AB64-3A94C983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C/C++/Java </a:t>
            </a:r>
            <a:r>
              <a:rPr lang="ko-KR" altLang="en-US" dirty="0"/>
              <a:t>등 코딩 경험이 </a:t>
            </a:r>
            <a:r>
              <a:rPr lang="ko-KR" altLang="en-US" dirty="0">
                <a:solidFill>
                  <a:srgbClr val="FF0000"/>
                </a:solidFill>
              </a:rPr>
              <a:t>있는</a:t>
            </a:r>
            <a:r>
              <a:rPr lang="ko-KR" altLang="en-US" dirty="0"/>
              <a:t> 분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유니티 툴 튜토리얼 동영상을 보며 </a:t>
            </a:r>
            <a:r>
              <a:rPr lang="en-US" altLang="ko-KR" dirty="0"/>
              <a:t>C#</a:t>
            </a:r>
            <a:r>
              <a:rPr lang="ko-KR" altLang="en-US" dirty="0"/>
              <a:t>과 그 외 언어의 문법적 차이를 파악한다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C/C++/Java </a:t>
            </a:r>
            <a:r>
              <a:rPr lang="ko-KR" altLang="en-US" dirty="0"/>
              <a:t>등 코딩 경험이 </a:t>
            </a:r>
            <a:r>
              <a:rPr lang="ko-KR" altLang="en-US" dirty="0">
                <a:solidFill>
                  <a:srgbClr val="FF0000"/>
                </a:solidFill>
              </a:rPr>
              <a:t>없는</a:t>
            </a:r>
            <a:r>
              <a:rPr lang="ko-KR" altLang="en-US" dirty="0"/>
              <a:t> 분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도서관에서 </a:t>
            </a:r>
            <a:r>
              <a:rPr lang="en-US" altLang="ko-KR" dirty="0"/>
              <a:t>C# </a:t>
            </a:r>
            <a:r>
              <a:rPr lang="ko-KR" altLang="en-US" dirty="0"/>
              <a:t>책을 빌리거나 구매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스터디에 참여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스터디 전</a:t>
            </a:r>
            <a:r>
              <a:rPr lang="en-US" altLang="ko-KR" dirty="0"/>
              <a:t>/</a:t>
            </a:r>
            <a:r>
              <a:rPr lang="ko-KR" altLang="en-US" dirty="0"/>
              <a:t>후 해당 내용까지 책을 보며 언어를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 툴 동영상을 보며 흐름을 파악한다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E7C88-689D-4059-BB08-68F1A8E5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59040-4DA5-4293-8989-179CE68E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4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87FD9-38DF-4841-B03B-B7246F0D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스터디 일정 소개</a:t>
            </a:r>
            <a:r>
              <a:rPr lang="en-US" altLang="ko-KR" dirty="0"/>
              <a:t> (~</a:t>
            </a:r>
            <a:r>
              <a:rPr lang="ko-KR" altLang="en-US" dirty="0"/>
              <a:t>중간고사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7D0BC4B-C8AC-4D6B-B5FE-053B2B0C9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428553"/>
              </p:ext>
            </p:extLst>
          </p:nvPr>
        </p:nvGraphicFramePr>
        <p:xfrm>
          <a:off x="838200" y="1825625"/>
          <a:ext cx="10515600" cy="44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27">
                  <a:extLst>
                    <a:ext uri="{9D8B030D-6E8A-4147-A177-3AD203B41FA5}">
                      <a16:colId xmlns:a16="http://schemas.microsoft.com/office/drawing/2014/main" val="1110266724"/>
                    </a:ext>
                  </a:extLst>
                </a:gridCol>
                <a:gridCol w="2872509">
                  <a:extLst>
                    <a:ext uri="{9D8B030D-6E8A-4147-A177-3AD203B41FA5}">
                      <a16:colId xmlns:a16="http://schemas.microsoft.com/office/drawing/2014/main" val="4093942060"/>
                    </a:ext>
                  </a:extLst>
                </a:gridCol>
                <a:gridCol w="6975764">
                  <a:extLst>
                    <a:ext uri="{9D8B030D-6E8A-4147-A177-3AD203B41FA5}">
                      <a16:colId xmlns:a16="http://schemas.microsoft.com/office/drawing/2014/main" val="1345221970"/>
                    </a:ext>
                  </a:extLst>
                </a:gridCol>
              </a:tblGrid>
              <a:tr h="446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87574"/>
                  </a:ext>
                </a:extLst>
              </a:tr>
              <a:tr h="80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2019.03.26 ~ 2019.04.01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21440"/>
                  </a:ext>
                </a:extLst>
              </a:tr>
              <a:tr h="80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2019.04.02 ~ 2019.04.08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조건문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반복문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7191"/>
                  </a:ext>
                </a:extLst>
              </a:tr>
              <a:tr h="80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2019.04.09 ~ 2019.04.15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클래스와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00690"/>
                  </a:ext>
                </a:extLst>
              </a:tr>
              <a:tr h="80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2019.04.16 ~ 2019.04.29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중간고사 준비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시험기간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87029"/>
                  </a:ext>
                </a:extLst>
              </a:tr>
              <a:tr h="80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2019.04.30 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유동적인 </a:t>
                      </a:r>
                      <a:r>
                        <a:rPr lang="ko-KR" altLang="en-US" dirty="0"/>
                        <a:t>주제 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6427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6E7D2-9BD1-4109-AD85-9FAF5313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194AD-FA42-4290-8F00-ED8A040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819DB-45AF-459F-B2F6-FBC7CC69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유니티 엔진이란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B54D3-C8D8-4D63-BCD7-F7A869C0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Component</a:t>
            </a:r>
            <a:r>
              <a:rPr lang="ko-KR" altLang="en-US" dirty="0"/>
              <a:t> 기반 엔진</a:t>
            </a:r>
            <a:endParaRPr lang="en-US" altLang="ko-KR" dirty="0"/>
          </a:p>
          <a:p>
            <a:pPr lvl="1"/>
            <a:r>
              <a:rPr lang="en-US" altLang="ko-KR" dirty="0"/>
              <a:t>Empty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Rendering Component = Visible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endParaRPr lang="en-US" altLang="ko-KR" dirty="0"/>
          </a:p>
          <a:p>
            <a:pPr lvl="1"/>
            <a:r>
              <a:rPr lang="en-US" altLang="ko-KR" dirty="0"/>
              <a:t>Visible </a:t>
            </a:r>
            <a:r>
              <a:rPr lang="en-US" altLang="ko-KR" dirty="0" err="1"/>
              <a:t>GameObject</a:t>
            </a:r>
            <a:r>
              <a:rPr lang="en-US" altLang="ko-KR" dirty="0"/>
              <a:t> + Physics Component = </a:t>
            </a:r>
            <a:r>
              <a:rPr lang="en-US" altLang="ko-KR" sz="2200" dirty="0"/>
              <a:t>Interactable </a:t>
            </a:r>
            <a:r>
              <a:rPr lang="en-US" altLang="ko-KR" sz="2200" dirty="0" err="1"/>
              <a:t>GameObject</a:t>
            </a:r>
            <a:endParaRPr lang="en-US" altLang="ko-KR" sz="2200" dirty="0"/>
          </a:p>
          <a:p>
            <a:r>
              <a:rPr lang="ko-KR" altLang="en-US" dirty="0"/>
              <a:t>멀티플랫폼 지원</a:t>
            </a:r>
            <a:endParaRPr lang="en-US" altLang="ko-KR" dirty="0"/>
          </a:p>
          <a:p>
            <a:pPr lvl="1"/>
            <a:r>
              <a:rPr lang="ko-KR" altLang="en-US" dirty="0"/>
              <a:t>개발 →</a:t>
            </a:r>
            <a:r>
              <a:rPr lang="en-US" altLang="ko-KR" dirty="0"/>
              <a:t> </a:t>
            </a:r>
            <a:r>
              <a:rPr lang="ko-KR" altLang="en-US" dirty="0"/>
              <a:t>빌드 후 </a:t>
            </a:r>
            <a:r>
              <a:rPr lang="en-US" altLang="ko-KR" dirty="0"/>
              <a:t>PC, Android</a:t>
            </a:r>
            <a:r>
              <a:rPr lang="ko-KR" altLang="en-US" dirty="0"/>
              <a:t> 등으로 쉽게 플랫폼 변경 가능</a:t>
            </a:r>
            <a:endParaRPr lang="en-US" altLang="ko-KR" dirty="0"/>
          </a:p>
          <a:p>
            <a:r>
              <a:rPr lang="ko-KR" altLang="en-US" dirty="0"/>
              <a:t>접근성</a:t>
            </a:r>
            <a:endParaRPr lang="en-US" altLang="ko-KR" dirty="0"/>
          </a:p>
          <a:p>
            <a:pPr lvl="1"/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endParaRPr lang="en-US" altLang="ko-KR" dirty="0"/>
          </a:p>
          <a:p>
            <a:pPr lvl="1"/>
            <a:r>
              <a:rPr lang="ko-KR" altLang="en-US" dirty="0"/>
              <a:t>공개된 자료 多</a:t>
            </a:r>
            <a:endParaRPr lang="en-US" altLang="ko-KR" dirty="0"/>
          </a:p>
          <a:p>
            <a:pPr lvl="1"/>
            <a:r>
              <a:rPr lang="ko-KR" altLang="en-US" dirty="0"/>
              <a:t>초보 단계에선 그나마 쉽다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7E607F-9304-4A01-8FCB-40690D4C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9A16C9-82E0-43FF-883C-4BE44CA1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6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AAD0D-F290-4756-9391-22A1031C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C#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60FE8-DC62-4866-A9CE-41521861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으로  할 수 있는 일</a:t>
            </a:r>
            <a:endParaRPr lang="en-US" altLang="ko-KR" dirty="0"/>
          </a:p>
          <a:p>
            <a:pPr lvl="1"/>
            <a:r>
              <a:rPr lang="en-US" altLang="ko-KR" dirty="0"/>
              <a:t>GUI,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IoT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유래 </a:t>
            </a:r>
            <a:r>
              <a:rPr lang="en-US" altLang="ko-KR" dirty="0"/>
              <a:t>: C, C++ </a:t>
            </a:r>
            <a:r>
              <a:rPr lang="ko-KR" altLang="en-US" dirty="0"/>
              <a:t>등의 후속으로 마이크로소프트에서 개발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을 배워본 적이 있는 분이라면 쉽게 습득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기초 문법은 거의 대부분 동일하다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스터디 하는 이유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유니티 스크립트 작성시 필요한 언어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7C271E-A588-4B4A-A018-25610189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C5DCD-07AD-4917-A78F-99C0D93C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0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BB1AA-1B36-4B8B-A059-EB523D5C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Make </a:t>
            </a:r>
            <a:r>
              <a:rPr lang="ko-KR" altLang="en-US" dirty="0"/>
              <a:t>프로그래머의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D5382-8BAD-4573-A729-5528287D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아트 </a:t>
            </a:r>
            <a:r>
              <a:rPr lang="en-US" altLang="ko-KR" dirty="0"/>
              <a:t>+ </a:t>
            </a:r>
            <a:r>
              <a:rPr lang="ko-KR" altLang="en-US" dirty="0"/>
              <a:t>기획 </a:t>
            </a:r>
            <a:r>
              <a:rPr lang="en-US" altLang="ko-KR" dirty="0"/>
              <a:t>+ </a:t>
            </a:r>
            <a:r>
              <a:rPr lang="ko-KR" altLang="en-US" dirty="0"/>
              <a:t>사운드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chemeClr val="accent1"/>
                </a:solidFill>
              </a:rPr>
              <a:t>프로그래밍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팀원들의 기대에 부응</a:t>
            </a:r>
            <a:r>
              <a:rPr lang="en-US" altLang="ko-KR" dirty="0"/>
              <a:t>(..?) </a:t>
            </a:r>
            <a:r>
              <a:rPr lang="ko-KR" altLang="en-US" dirty="0"/>
              <a:t>하기 위해 열심히 배우기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팀원들과 활발한 의사소통 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378429-CC49-4C94-8567-4D1FAE72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3D674-CA75-4DD2-911F-DD48711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5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1122</Words>
  <Application>Microsoft Office PowerPoint</Application>
  <PresentationFormat>와이드스크린</PresentationFormat>
  <Paragraphs>224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맑은 고딕</vt:lpstr>
      <vt:lpstr>Office 테마</vt:lpstr>
      <vt:lpstr>ExP Make Programming Team 19-1 Seminar #1</vt:lpstr>
      <vt:lpstr>목차</vt:lpstr>
      <vt:lpstr>1. 스터디 방향성 소개 (1)</vt:lpstr>
      <vt:lpstr>1. 스터디 방향성 소개 (2)</vt:lpstr>
      <vt:lpstr>1. 스터디 방향성 소개 (3)</vt:lpstr>
      <vt:lpstr>2. 스터디 일정 소개 (~중간고사)</vt:lpstr>
      <vt:lpstr>3. 유니티 엔진이란?</vt:lpstr>
      <vt:lpstr>4. C# 이란?</vt:lpstr>
      <vt:lpstr>5. Make 프로그래머의 역할</vt:lpstr>
      <vt:lpstr>1주차 C# 스터디 진행</vt:lpstr>
      <vt:lpstr>기본 용어</vt:lpstr>
      <vt:lpstr>기본용어 사용 예(주석)</vt:lpstr>
      <vt:lpstr>기본용어 사용 예(식별자)</vt:lpstr>
      <vt:lpstr>자료형(Data type)</vt:lpstr>
      <vt:lpstr>연산자</vt:lpstr>
      <vt:lpstr>연산 주의사항 (정수, int)</vt:lpstr>
      <vt:lpstr>연산 주의사항 (실수, double, float)</vt:lpstr>
      <vt:lpstr>변수</vt:lpstr>
      <vt:lpstr>문자, 문자열 (1)</vt:lpstr>
      <vt:lpstr>문자, 문자열 (2)</vt:lpstr>
      <vt:lpstr>문자, 문자열(3)</vt:lpstr>
      <vt:lpstr>복합 대입 연산자</vt:lpstr>
      <vt:lpstr>증감 연산자</vt:lpstr>
      <vt:lpstr>var 키워드</vt:lpstr>
      <vt:lpstr>자료형 변환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10</cp:revision>
  <dcterms:created xsi:type="dcterms:W3CDTF">2019-03-23T10:55:27Z</dcterms:created>
  <dcterms:modified xsi:type="dcterms:W3CDTF">2019-03-23T11:00:04Z</dcterms:modified>
</cp:coreProperties>
</file>