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8"/>
            <p14:sldId id="265"/>
            <p14:sldId id="259"/>
            <p14:sldId id="266"/>
            <p14:sldId id="260"/>
            <p14:sldId id="267"/>
            <p14:sldId id="261"/>
            <p14:sldId id="268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DD9-1601-4051-BDF8-196939006E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1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neF7eb9PHw&amp;list=PLUZ5gNInsv_O7XRpaNQIC9D5uhMZmTYAf&amp;index=9" TargetMode="External"/><Relationship Id="rId2" Type="http://schemas.openxmlformats.org/officeDocument/2006/relationships/hyperlink" Target="https://www.youtube.com/watch?v=pRq1U5UmXCU&amp;list=PLUZ5gNInsv_O7XRpaNQIC9D5uhMZmTYAf&amp;index=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wL5uUP7F1Y" TargetMode="External"/><Relationship Id="rId4" Type="http://schemas.openxmlformats.org/officeDocument/2006/relationships/hyperlink" Target="https://www.youtube.com/watch?v=TFKs5rvr3iM&amp;index=3&amp;list=PLUZ5gNInsv_O7XRpaNQIC9D5uhMZmTYA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ongjinBak/19_1_Hongik_ExP_Make_Programming_Seminar/tree/master/19-1%EA%B3%BC%EC%A0%9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Assignment 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2019 04 02 </a:t>
            </a:r>
            <a:r>
              <a:rPr lang="ko-KR" altLang="en-US" dirty="0"/>
              <a:t>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과제 </a:t>
            </a:r>
            <a:r>
              <a:rPr lang="en-US" altLang="ko-KR" dirty="0"/>
              <a:t>–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23458-B902-47DE-9F0C-FF3B58DA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2-1 </a:t>
            </a:r>
            <a:r>
              <a:rPr lang="ko-KR" altLang="en-US" dirty="0"/>
              <a:t>출력 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7A88DA7-1BD0-40AD-9A5E-516B381F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57" y="2684871"/>
            <a:ext cx="4168501" cy="244623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920165-4C39-4308-A8A0-8E7D1CEF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FED31D-8653-4A65-8EED-BB3C688A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9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A45C8-0685-4718-8954-55AD6DCD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2-2 </a:t>
            </a:r>
            <a:r>
              <a:rPr lang="ko-KR" altLang="en-US"/>
              <a:t>반복문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E2290-F9A7-4870-BA5F-20610BA5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sz="2600" dirty="0"/>
              <a:t>임의의 </a:t>
            </a:r>
            <a:r>
              <a:rPr lang="en-US" altLang="ko-KR" sz="2600" dirty="0"/>
              <a:t>int </a:t>
            </a:r>
            <a:r>
              <a:rPr lang="ko-KR" altLang="en-US" sz="2600" dirty="0"/>
              <a:t>자료형 변수 </a:t>
            </a:r>
            <a:r>
              <a:rPr lang="en-US" altLang="ko-KR" sz="2600" dirty="0"/>
              <a:t>n</a:t>
            </a:r>
            <a:r>
              <a:rPr lang="ko-KR" altLang="en-US" sz="2600" dirty="0"/>
              <a:t>이 주어졌을 때 구구단 </a:t>
            </a:r>
            <a:r>
              <a:rPr lang="en-US" altLang="ko-KR" sz="2600" dirty="0"/>
              <a:t>n</a:t>
            </a:r>
            <a:r>
              <a:rPr lang="ko-KR" altLang="en-US" sz="2600" dirty="0"/>
              <a:t>단을 출력하세요</a:t>
            </a:r>
            <a:r>
              <a:rPr lang="en-US" altLang="ko-KR" sz="26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 n = 2</a:t>
            </a:r>
            <a:r>
              <a:rPr lang="ko-KR" altLang="en-US" sz="2400" dirty="0"/>
              <a:t>로 생각하고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	</a:t>
            </a:r>
            <a:r>
              <a:rPr lang="ko-KR" altLang="en-US" sz="2400" dirty="0"/>
              <a:t>출력했을 경우 </a:t>
            </a:r>
            <a:r>
              <a:rPr lang="en-US" altLang="ko-KR" sz="2400" dirty="0"/>
              <a:t>=&gt;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1D2DD9-8280-4D62-BDB1-11F35075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083DC-70A3-4DAA-89CD-05D52181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BEA43-6C87-4D07-A066-59694A7BF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36" y="2372971"/>
            <a:ext cx="5166808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4E097-9F99-4D82-9DDA-E981C21E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과제 </a:t>
            </a:r>
            <a:r>
              <a:rPr lang="en-US" altLang="ko-KR"/>
              <a:t>2-3 </a:t>
            </a:r>
            <a:r>
              <a:rPr lang="ko-KR" altLang="en-US"/>
              <a:t>반복문</a:t>
            </a:r>
            <a:r>
              <a:rPr lang="en-US" altLang="ko-KR"/>
              <a:t>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5BDB-97C4-4A81-8702-09497A76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중첩반복문을 사용하여 구구단을 </a:t>
            </a:r>
            <a:r>
              <a:rPr lang="en-US" altLang="ko-KR" dirty="0"/>
              <a:t>2</a:t>
            </a:r>
            <a:r>
              <a:rPr lang="ko-KR" altLang="en-US" dirty="0"/>
              <a:t>단부터 </a:t>
            </a:r>
            <a:r>
              <a:rPr lang="en-US" altLang="ko-KR" dirty="0"/>
              <a:t>9</a:t>
            </a:r>
            <a:r>
              <a:rPr lang="ko-KR" altLang="en-US" dirty="0"/>
              <a:t>단까지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331B70-AB7D-40F7-98E1-32B249F3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ED2807-516D-41F2-B4D1-C0342FF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0FD81D-3A37-4637-9842-66B26730370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999201-8C37-4DEF-9F87-43B9D574D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39" y="2352968"/>
            <a:ext cx="3010161" cy="4267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2442A5-6F19-4D24-AA44-004FC9372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59" y="2352968"/>
            <a:ext cx="2987299" cy="4465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8B1BD-BA78-4E7C-8304-4E7663EE5472}"/>
              </a:ext>
            </a:extLst>
          </p:cNvPr>
          <p:cNvSpPr txBox="1"/>
          <p:nvPr/>
        </p:nvSpPr>
        <p:spPr>
          <a:xfrm>
            <a:off x="5423157" y="3585795"/>
            <a:ext cx="2164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…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3819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D946D-7938-473D-BC67-811939A9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3 - </a:t>
            </a:r>
            <a:r>
              <a:rPr lang="ko-KR" altLang="en-US" dirty="0"/>
              <a:t>예습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6712C-EE89-411B-8FA8-AA130BD4F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배열 자료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리스트 자료</a:t>
            </a:r>
            <a:r>
              <a:rPr lang="en-US" altLang="ko-KR" dirty="0"/>
              <a:t>  </a:t>
            </a:r>
          </a:p>
          <a:p>
            <a:pPr lvl="1"/>
            <a:r>
              <a:rPr lang="en-US" altLang="ko-KR" dirty="0"/>
              <a:t>List</a:t>
            </a:r>
            <a:r>
              <a:rPr lang="ko-KR" altLang="en-US" dirty="0"/>
              <a:t>가 무엇인지 알고있어야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>
                <a:hlinkClick r:id="rId4"/>
              </a:rPr>
              <a:t>함수 동영상 자료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>
                <a:hlinkClick r:id="rId5"/>
              </a:rPr>
              <a:t>클래스 동영상 자료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클래스가 무엇인지 편하게 시청하기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76CEC-5D35-4A65-9615-9839E0CF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11BFA-3266-4E97-9667-1E9169B0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조건문을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반복문을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가 </a:t>
            </a:r>
            <a:r>
              <a:rPr lang="ko-KR" altLang="en-US" dirty="0" err="1"/>
              <a:t>뭔지</a:t>
            </a:r>
            <a:r>
              <a:rPr lang="ko-KR" altLang="en-US" dirty="0"/>
              <a:t> </a:t>
            </a:r>
            <a:r>
              <a:rPr lang="ko-KR" altLang="en-US" dirty="0" err="1"/>
              <a:t>알것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chemeClr val="accent1"/>
                </a:solidFill>
              </a:rPr>
              <a:t>소스코드는 </a:t>
            </a:r>
            <a:r>
              <a:rPr lang="en-US" altLang="ko-KR" dirty="0">
                <a:solidFill>
                  <a:schemeClr val="accent1"/>
                </a:solidFill>
              </a:rPr>
              <a:t>GitHub</a:t>
            </a:r>
            <a:r>
              <a:rPr lang="ko-KR" altLang="en-US" dirty="0">
                <a:solidFill>
                  <a:schemeClr val="accent1"/>
                </a:solidFill>
              </a:rPr>
              <a:t>에 </a:t>
            </a:r>
            <a:r>
              <a:rPr lang="ko-KR" altLang="en-US" dirty="0" err="1">
                <a:solidFill>
                  <a:schemeClr val="accent1"/>
                </a:solidFill>
              </a:rPr>
              <a:t>올려두었습니다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=&gt; </a:t>
            </a:r>
            <a:r>
              <a:rPr lang="ko-KR" altLang="en-US" dirty="0">
                <a:hlinkClick r:id="rId2"/>
              </a:rPr>
              <a:t>과제 소스코드 </a:t>
            </a:r>
            <a:r>
              <a:rPr lang="en-US" altLang="ko-KR" dirty="0">
                <a:hlinkClick r:id="rId2"/>
              </a:rPr>
              <a:t>GitHub </a:t>
            </a:r>
            <a:r>
              <a:rPr lang="ko-KR" altLang="en-US" dirty="0">
                <a:hlinkClick r:id="rId2"/>
              </a:rPr>
              <a:t>주소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915C7-7894-477C-8459-64321F2E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1-1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2F41C-36BC-4C8A-AE97-BE38D173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2700" dirty="0"/>
              <a:t>현재 월</a:t>
            </a:r>
            <a:r>
              <a:rPr lang="en-US" altLang="ko-KR" sz="2700" dirty="0"/>
              <a:t>(</a:t>
            </a:r>
            <a:r>
              <a:rPr lang="ko-KR" altLang="en-US" sz="2700" dirty="0"/>
              <a:t>月</a:t>
            </a:r>
            <a:r>
              <a:rPr lang="en-US" altLang="ko-KR" sz="2700" dirty="0"/>
              <a:t>)</a:t>
            </a:r>
            <a:r>
              <a:rPr lang="ko-KR" altLang="en-US" sz="2700" dirty="0"/>
              <a:t>이 주어졌을 때</a:t>
            </a:r>
            <a:r>
              <a:rPr lang="en-US" altLang="ko-KR" sz="2700" dirty="0"/>
              <a:t>, </a:t>
            </a:r>
            <a:r>
              <a:rPr lang="ko-KR" altLang="en-US" sz="2700" dirty="0"/>
              <a:t>계절을 출력하는 코드를 작성하세요</a:t>
            </a:r>
            <a:r>
              <a:rPr lang="en-US" altLang="ko-KR" sz="2700" dirty="0"/>
              <a:t>.</a:t>
            </a:r>
          </a:p>
          <a:p>
            <a:pPr lvl="1"/>
            <a:r>
              <a:rPr lang="ko-KR" altLang="en-US" sz="2300" dirty="0"/>
              <a:t>현재 월은 </a:t>
            </a:r>
            <a:r>
              <a:rPr lang="en-US" altLang="ko-KR" sz="2300" dirty="0"/>
              <a:t>int </a:t>
            </a:r>
            <a:r>
              <a:rPr lang="ko-KR" altLang="en-US" sz="2300" dirty="0" err="1"/>
              <a:t>자료형인</a:t>
            </a:r>
            <a:r>
              <a:rPr lang="ko-KR" altLang="en-US" sz="2300" dirty="0"/>
              <a:t> 변수 </a:t>
            </a:r>
            <a:r>
              <a:rPr lang="en-US" altLang="ko-KR" sz="2300" dirty="0"/>
              <a:t>month</a:t>
            </a:r>
            <a:r>
              <a:rPr lang="ko-KR" altLang="en-US" sz="2300" dirty="0"/>
              <a:t>로 임의로 설정하기</a:t>
            </a:r>
            <a:r>
              <a:rPr lang="en-US" altLang="ko-KR" sz="2300" dirty="0"/>
              <a:t>.</a:t>
            </a:r>
          </a:p>
          <a:p>
            <a:pPr lvl="1"/>
            <a:r>
              <a:rPr lang="ko-KR" altLang="en-US" sz="2300" dirty="0"/>
              <a:t>출력은 </a:t>
            </a:r>
            <a:r>
              <a:rPr lang="en-US" altLang="ko-KR" sz="2300" dirty="0" err="1"/>
              <a:t>Debug.Log</a:t>
            </a:r>
            <a:r>
              <a:rPr lang="ko-KR" altLang="en-US" sz="2300" dirty="0"/>
              <a:t>를 사용해서 유니티 콘솔창으로 출력하기</a:t>
            </a:r>
            <a:r>
              <a:rPr lang="en-US" altLang="ko-KR" sz="2300" dirty="0"/>
              <a:t>.</a:t>
            </a:r>
          </a:p>
          <a:p>
            <a:pPr lvl="1"/>
            <a:r>
              <a:rPr lang="ko-KR" altLang="en-US" sz="2300" dirty="0"/>
              <a:t>봄</a:t>
            </a:r>
            <a:r>
              <a:rPr lang="en-US" altLang="ko-KR" sz="2300" dirty="0"/>
              <a:t>(3~5) </a:t>
            </a:r>
            <a:r>
              <a:rPr lang="ko-KR" altLang="en-US" sz="2300" dirty="0"/>
              <a:t>여름</a:t>
            </a:r>
            <a:r>
              <a:rPr lang="en-US" altLang="ko-KR" sz="2300" dirty="0"/>
              <a:t>(6~8)</a:t>
            </a:r>
            <a:r>
              <a:rPr lang="ko-KR" altLang="en-US" sz="2300" dirty="0"/>
              <a:t> 가을</a:t>
            </a:r>
            <a:r>
              <a:rPr lang="en-US" altLang="ko-KR" sz="2300" dirty="0"/>
              <a:t>(9~11)</a:t>
            </a:r>
            <a:r>
              <a:rPr lang="ko-KR" altLang="en-US" sz="2300" dirty="0"/>
              <a:t> 겨울</a:t>
            </a:r>
            <a:r>
              <a:rPr lang="en-US" altLang="ko-KR" sz="2300" dirty="0"/>
              <a:t>(12~2)</a:t>
            </a:r>
          </a:p>
          <a:p>
            <a:pPr marL="457200" lvl="1" indent="0">
              <a:buNone/>
            </a:pPr>
            <a:endParaRPr lang="en-US" altLang="ko-KR" sz="23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E5597-4957-44C4-B846-27CC1465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6E56-5BE4-408A-A926-FD7E835C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6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6AD08-6CB6-4138-99BC-60250A29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1-1 </a:t>
            </a:r>
            <a:r>
              <a:rPr lang="ko-KR" altLang="en-US" dirty="0"/>
              <a:t>출력 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A89E04B-2EA5-4AD8-8109-1EDDCB94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31" y="2164703"/>
            <a:ext cx="5628482" cy="2965672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80513-3787-44D8-95A7-0287F185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BFD3A-33AC-4E96-AEE6-D1EF224B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7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2027C-4228-46D1-8B06-67D47865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1-2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00B52-BDE1-4BD8-ABE1-B8292226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태어난 년도가 주어졌을 때</a:t>
            </a:r>
            <a:r>
              <a:rPr lang="en-US" altLang="ko-KR" dirty="0"/>
              <a:t>, </a:t>
            </a:r>
            <a:r>
              <a:rPr lang="ko-KR" altLang="en-US" dirty="0"/>
              <a:t>그 해의 띠를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태어난 년도는 </a:t>
            </a:r>
            <a:r>
              <a:rPr lang="en-US" altLang="ko-KR" dirty="0"/>
              <a:t>int year </a:t>
            </a:r>
            <a:r>
              <a:rPr lang="ko-KR" altLang="en-US" dirty="0"/>
              <a:t>로 주어진다고 가정한다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주어진 년도를 </a:t>
            </a:r>
            <a:r>
              <a:rPr lang="en-US" altLang="ko-KR" dirty="0"/>
              <a:t>12</a:t>
            </a:r>
            <a:r>
              <a:rPr lang="ko-KR" altLang="en-US" dirty="0"/>
              <a:t>로 나눈 나머지를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나머지가 </a:t>
            </a:r>
            <a:r>
              <a:rPr lang="en-US" altLang="ko-KR" dirty="0"/>
              <a:t>0,1,2,3,4,5,6,7,8,9,10,11,</a:t>
            </a:r>
            <a:r>
              <a:rPr lang="ko-KR" altLang="en-US" dirty="0"/>
              <a:t>일 때에 각각 원숭이</a:t>
            </a:r>
            <a:r>
              <a:rPr lang="en-US" altLang="ko-KR" dirty="0"/>
              <a:t>, </a:t>
            </a:r>
            <a:r>
              <a:rPr lang="ko-KR" altLang="en-US" dirty="0"/>
              <a:t>닭</a:t>
            </a:r>
            <a:r>
              <a:rPr lang="en-US" altLang="ko-KR" dirty="0"/>
              <a:t>, 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돼지</a:t>
            </a:r>
            <a:r>
              <a:rPr lang="en-US" altLang="ko-KR" dirty="0"/>
              <a:t>, </a:t>
            </a:r>
            <a:r>
              <a:rPr lang="ko-KR" altLang="en-US" dirty="0"/>
              <a:t>쥐</a:t>
            </a:r>
            <a:r>
              <a:rPr lang="en-US" altLang="ko-KR" dirty="0"/>
              <a:t>, </a:t>
            </a:r>
            <a:r>
              <a:rPr lang="ko-KR" altLang="en-US" dirty="0"/>
              <a:t>소</a:t>
            </a:r>
            <a:r>
              <a:rPr lang="en-US" altLang="ko-KR" dirty="0"/>
              <a:t>, </a:t>
            </a:r>
            <a:r>
              <a:rPr lang="ko-KR" altLang="en-US" dirty="0"/>
              <a:t>범</a:t>
            </a:r>
            <a:r>
              <a:rPr lang="en-US" altLang="ko-KR" dirty="0"/>
              <a:t>, </a:t>
            </a:r>
            <a:r>
              <a:rPr lang="ko-KR" altLang="en-US" dirty="0"/>
              <a:t>토끼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, 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말</a:t>
            </a:r>
            <a:r>
              <a:rPr lang="en-US" altLang="ko-KR" dirty="0"/>
              <a:t>, </a:t>
            </a:r>
            <a:r>
              <a:rPr lang="ko-KR" altLang="en-US" dirty="0"/>
              <a:t>양띠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B27B9-A19B-46B0-A1D2-6A95F3CC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9CFC0-71B7-40EA-9771-6F7600B6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8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7DB04-7BA6-41FF-A4DF-9D8D83AC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1-2 </a:t>
            </a:r>
            <a:r>
              <a:rPr lang="ko-KR" altLang="en-US" dirty="0"/>
              <a:t>출력 예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9EC039-E20A-4BE5-9216-9DA92B1E0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49" y="2388638"/>
            <a:ext cx="5217502" cy="2819676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9B24D4-362F-4BBB-B900-5E850160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44C963-8188-41C6-8DAB-7B3B3A0E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C254F-0C20-4391-A3F3-C0C9EC0F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1-3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79B0B-1CAE-4E8F-9A36-B3633C3C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624"/>
            <a:ext cx="10515600" cy="51252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9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코드의 </a:t>
            </a:r>
            <a:r>
              <a:rPr lang="ko-KR" altLang="en-US" sz="9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sz="9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표처럼 주어졌을 때에 실행결과를 </a:t>
            </a:r>
            <a:r>
              <a:rPr lang="ko-KR" altLang="en-US" sz="9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예측하시오</a:t>
            </a:r>
            <a:r>
              <a:rPr lang="en-US" altLang="ko-KR" sz="9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7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y;</a:t>
            </a:r>
          </a:p>
          <a:p>
            <a:pPr marL="0" indent="0">
              <a:buNone/>
            </a:pPr>
            <a:endParaRPr lang="ko-KR" altLang="en-US" sz="7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(x &gt; 4)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(y &gt; 2)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7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 * y);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7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"None"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ko-KR" altLang="en-US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7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D3D6F1-A93F-4A19-8544-CC05CF0E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FA8075-3F44-46EF-9830-B97C2247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A403C68-1C97-480E-B0EB-269D08488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3290"/>
              </p:ext>
            </p:extLst>
          </p:nvPr>
        </p:nvGraphicFramePr>
        <p:xfrm>
          <a:off x="6262094" y="3191109"/>
          <a:ext cx="481407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037">
                  <a:extLst>
                    <a:ext uri="{9D8B030D-6E8A-4147-A177-3AD203B41FA5}">
                      <a16:colId xmlns:a16="http://schemas.microsoft.com/office/drawing/2014/main" val="314530886"/>
                    </a:ext>
                  </a:extLst>
                </a:gridCol>
                <a:gridCol w="2407037">
                  <a:extLst>
                    <a:ext uri="{9D8B030D-6E8A-4147-A177-3AD203B41FA5}">
                      <a16:colId xmlns:a16="http://schemas.microsoft.com/office/drawing/2014/main" val="1590960847"/>
                    </a:ext>
                  </a:extLst>
                </a:gridCol>
              </a:tblGrid>
              <a:tr h="277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6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 = 2, y =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8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1, y =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 = 10, y =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70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0176-E150-4E2B-92F0-73DA521E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7AF6D-9BCD-4C34-B52F-64E0A45A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 = 2, y = 10 </a:t>
            </a:r>
            <a:r>
              <a:rPr lang="ko-KR" altLang="en-US" dirty="0"/>
              <a:t>일 경우 </a:t>
            </a:r>
            <a:r>
              <a:rPr lang="en-US" altLang="ko-KR" dirty="0"/>
              <a:t>=&gt; None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x = 1, y = 4 </a:t>
            </a:r>
            <a:r>
              <a:rPr lang="ko-KR" altLang="en-US" dirty="0"/>
              <a:t>일 경우 </a:t>
            </a:r>
            <a:r>
              <a:rPr lang="en-US" altLang="ko-KR" dirty="0"/>
              <a:t>=&gt; None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x = 10, y = 2</a:t>
            </a:r>
            <a:r>
              <a:rPr lang="ko-KR" altLang="en-US" dirty="0"/>
              <a:t> 일 경우 </a:t>
            </a:r>
            <a:r>
              <a:rPr lang="en-US" altLang="ko-KR" dirty="0"/>
              <a:t>=&gt; </a:t>
            </a:r>
            <a:r>
              <a:rPr lang="ko-KR" altLang="en-US" dirty="0"/>
              <a:t>아무것도 </a:t>
            </a:r>
            <a:r>
              <a:rPr lang="ko-KR" altLang="en-US" dirty="0" err="1"/>
              <a:t>출력안됨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90346-CB93-4933-B227-AFE49BF7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6BE4B7-D151-40F2-BD15-503C3F53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050BF-D733-43F9-87A4-C1646E90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2-1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869EC-5CA1-495F-BB7A-21A2FC45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반복문을 사용하여 계산한 후 출력하세요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A35ECE-1329-4600-B1D9-F85AB2D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C887B-EA5C-4178-84B5-91454505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8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466</Words>
  <Application>Microsoft Office PowerPoint</Application>
  <PresentationFormat>와이드스크린</PresentationFormat>
  <Paragraphs>98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ExP Make Programming Team 19-1 Seminar Assignment #2</vt:lpstr>
      <vt:lpstr>과제 개요</vt:lpstr>
      <vt:lpstr>과제 1-1 조건문</vt:lpstr>
      <vt:lpstr>과제 1-1 출력 예</vt:lpstr>
      <vt:lpstr>과제 1-2 조건문</vt:lpstr>
      <vt:lpstr>과제 1-2 출력 예</vt:lpstr>
      <vt:lpstr>과제 1-3 조건문</vt:lpstr>
      <vt:lpstr>1-3 예</vt:lpstr>
      <vt:lpstr>과제 2-1 반복문</vt:lpstr>
      <vt:lpstr>과제 2-1 출력 예</vt:lpstr>
      <vt:lpstr>과제 2-2 반복문 </vt:lpstr>
      <vt:lpstr>과제 2-3 반복문  </vt:lpstr>
      <vt:lpstr>과제 3 -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63</cp:revision>
  <dcterms:created xsi:type="dcterms:W3CDTF">2019-03-23T10:55:27Z</dcterms:created>
  <dcterms:modified xsi:type="dcterms:W3CDTF">2019-04-01T14:44:01Z</dcterms:modified>
</cp:coreProperties>
</file>