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05" r:id="rId3"/>
    <p:sldId id="283" r:id="rId4"/>
    <p:sldId id="292" r:id="rId5"/>
    <p:sldId id="282" r:id="rId6"/>
    <p:sldId id="284" r:id="rId7"/>
    <p:sldId id="288" r:id="rId8"/>
    <p:sldId id="285" r:id="rId9"/>
    <p:sldId id="286" r:id="rId10"/>
    <p:sldId id="289" r:id="rId11"/>
    <p:sldId id="290" r:id="rId12"/>
    <p:sldId id="291" r:id="rId13"/>
    <p:sldId id="287" r:id="rId14"/>
    <p:sldId id="293" r:id="rId15"/>
    <p:sldId id="294" r:id="rId16"/>
    <p:sldId id="295" r:id="rId17"/>
    <p:sldId id="296" r:id="rId18"/>
    <p:sldId id="297" r:id="rId19"/>
    <p:sldId id="302" r:id="rId20"/>
    <p:sldId id="298" r:id="rId21"/>
    <p:sldId id="299" r:id="rId22"/>
    <p:sldId id="300" r:id="rId23"/>
    <p:sldId id="301" r:id="rId24"/>
    <p:sldId id="303" r:id="rId25"/>
    <p:sldId id="304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305"/>
            <p14:sldId id="283"/>
            <p14:sldId id="292"/>
            <p14:sldId id="282"/>
            <p14:sldId id="284"/>
            <p14:sldId id="288"/>
            <p14:sldId id="285"/>
            <p14:sldId id="286"/>
            <p14:sldId id="289"/>
            <p14:sldId id="290"/>
            <p14:sldId id="291"/>
            <p14:sldId id="287"/>
            <p14:sldId id="293"/>
            <p14:sldId id="294"/>
            <p14:sldId id="295"/>
            <p14:sldId id="296"/>
            <p14:sldId id="297"/>
            <p14:sldId id="302"/>
            <p14:sldId id="298"/>
            <p14:sldId id="299"/>
            <p14:sldId id="300"/>
            <p14:sldId id="301"/>
            <p14:sldId id="303"/>
            <p14:sldId id="30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2019-03-30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kr/learn/tutorials/s/roll-ball-tutorial" TargetMode="External"/><Relationship Id="rId2" Type="http://schemas.openxmlformats.org/officeDocument/2006/relationships/hyperlink" Target="https://programmers.co.kr/learn/courses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kr/learn/tutorials/s/2d-roguelike-tutorial" TargetMode="External"/><Relationship Id="rId5" Type="http://schemas.openxmlformats.org/officeDocument/2006/relationships/hyperlink" Target="https://unity3d.com/kr/learn/tutorials/s/2d-ufo-tutorial" TargetMode="External"/><Relationship Id="rId4" Type="http://schemas.openxmlformats.org/officeDocument/2006/relationships/hyperlink" Target="https://unity3d.com/kr/learn/tutorials/s/space-shooter-tutoria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FKs5rvr3iM&amp;index=3&amp;list=PLUZ5gNInsv_O7XRpaNQIC9D5uhMZmTYAf" TargetMode="External"/><Relationship Id="rId2" Type="http://schemas.openxmlformats.org/officeDocument/2006/relationships/hyperlink" Target="https://www.youtube.com/watch?v=GwL5uUP7F1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neF7eb9PHw&amp;list=PLUZ5gNInsv_O7XRpaNQIC9D5uhMZmTYAf&amp;index=9" TargetMode="External"/><Relationship Id="rId4" Type="http://schemas.openxmlformats.org/officeDocument/2006/relationships/hyperlink" Target="https://www.youtube.com/watch?v=pRq1U5UmXCU&amp;list=PLUZ5gNInsv_O7XRpaNQIC9D5uhMZmTYAf&amp;index=8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8101" TargetMode="External"/><Relationship Id="rId2" Type="http://schemas.openxmlformats.org/officeDocument/2006/relationships/hyperlink" Target="https://docs.unity3d.com/kr/2018.1/Manual/GettingStart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docs.net/17225" TargetMode="External"/><Relationship Id="rId4" Type="http://schemas.openxmlformats.org/officeDocument/2006/relationships/hyperlink" Target="https://docs.microsoft.com/ko-kr/visualstudio/cross-platform/getting-started-with-visual-studio-tools-for-unity?view=vs-201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zRdGu0cQ2g" TargetMode="External"/><Relationship Id="rId2" Type="http://schemas.openxmlformats.org/officeDocument/2006/relationships/hyperlink" Target="https://www.youtube.com/playlist?list=PLUZ5gNInsv_O7XRpaNQIC9D5uhMZmTYA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mz98PBALzw&amp;index=7&amp;list=PLUZ5gNInsv_O7XRpaNQIC9D5uhMZmTYA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19-1 Seminar #2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2019 04 02 </a:t>
            </a:r>
            <a:r>
              <a:rPr lang="ko-KR" altLang="en-US" dirty="0"/>
              <a:t>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A71A7-7A7E-46FD-8AD8-8EAFE44C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- if-else</a:t>
            </a:r>
            <a:r>
              <a:rPr lang="ko-KR" altLang="en-US" dirty="0"/>
              <a:t>문 </a:t>
            </a:r>
            <a:r>
              <a:rPr lang="en-US" altLang="ko-KR" dirty="0"/>
              <a:t>4/6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DF1EF-39EE-4A7E-84E4-4B24D4CB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if – else </a:t>
            </a:r>
            <a:r>
              <a:rPr lang="ko-KR" altLang="en-US" dirty="0"/>
              <a:t>문은 중첩 가능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BEA792-48F1-471F-9F78-5B337E2D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F84D7-47D7-4DA3-89DD-F1AA2C87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CB1E59-E9C6-4C9C-A7FC-1C1E7286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5" y="2225618"/>
            <a:ext cx="3429297" cy="43132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3740B0-CF48-44C1-B9C6-33BB5710F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2941575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6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CF4AC-0E24-46C4-80E5-4331B36C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– if-else</a:t>
            </a:r>
            <a:r>
              <a:rPr lang="ko-KR" altLang="en-US" dirty="0"/>
              <a:t>문 </a:t>
            </a:r>
            <a:r>
              <a:rPr lang="en-US" altLang="ko-KR" dirty="0"/>
              <a:t>5/6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3CBFF-8D7A-4586-9B9D-685CA813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dirty="0">
                <a:solidFill>
                  <a:schemeClr val="accent1"/>
                </a:solidFill>
              </a:rPr>
              <a:t>==</a:t>
            </a:r>
            <a:r>
              <a:rPr lang="en-US" altLang="ko-KR" dirty="0"/>
              <a:t> B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정확히 </a:t>
            </a:r>
            <a:r>
              <a:rPr lang="ko-KR" altLang="en-US" dirty="0">
                <a:solidFill>
                  <a:schemeClr val="accent1"/>
                </a:solidFill>
              </a:rPr>
              <a:t>같은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dirty="0">
                <a:solidFill>
                  <a:schemeClr val="accent1"/>
                </a:solidFill>
              </a:rPr>
              <a:t>!=</a:t>
            </a:r>
            <a:r>
              <a:rPr lang="en-US" altLang="ko-KR" dirty="0"/>
              <a:t> B 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chemeClr val="accent1"/>
                </a:solidFill>
              </a:rPr>
              <a:t>다른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dirty="0">
                <a:solidFill>
                  <a:schemeClr val="accent1"/>
                </a:solidFill>
              </a:rPr>
              <a:t>&lt;</a:t>
            </a:r>
            <a:r>
              <a:rPr lang="en-US" altLang="ko-KR" dirty="0"/>
              <a:t> B   : 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보다 </a:t>
            </a:r>
            <a:r>
              <a:rPr lang="ko-KR" altLang="en-US" dirty="0">
                <a:solidFill>
                  <a:schemeClr val="accent1"/>
                </a:solidFill>
              </a:rPr>
              <a:t>큰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dirty="0">
                <a:solidFill>
                  <a:schemeClr val="accent1"/>
                </a:solidFill>
              </a:rPr>
              <a:t>&lt;=</a:t>
            </a:r>
            <a:r>
              <a:rPr lang="en-US" altLang="ko-KR" dirty="0"/>
              <a:t> B : 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보다 </a:t>
            </a:r>
            <a:r>
              <a:rPr lang="ko-KR" altLang="en-US" dirty="0">
                <a:solidFill>
                  <a:schemeClr val="accent1"/>
                </a:solidFill>
              </a:rPr>
              <a:t>크거나 같은 </a:t>
            </a:r>
            <a:r>
              <a:rPr lang="ko-KR" altLang="en-US" dirty="0"/>
              <a:t>경우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dirty="0">
                <a:solidFill>
                  <a:schemeClr val="accent1"/>
                </a:solidFill>
              </a:rPr>
              <a:t>&gt;</a:t>
            </a:r>
            <a:r>
              <a:rPr lang="en-US" altLang="ko-KR" dirty="0"/>
              <a:t> B   : 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보다 </a:t>
            </a:r>
            <a:r>
              <a:rPr lang="ko-KR" altLang="en-US" dirty="0">
                <a:solidFill>
                  <a:schemeClr val="accent1"/>
                </a:solidFill>
              </a:rPr>
              <a:t>작은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dirty="0">
                <a:solidFill>
                  <a:schemeClr val="accent1"/>
                </a:solidFill>
              </a:rPr>
              <a:t>&gt;=</a:t>
            </a:r>
            <a:r>
              <a:rPr lang="en-US" altLang="ko-KR" dirty="0"/>
              <a:t> B : 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보다 </a:t>
            </a:r>
            <a:r>
              <a:rPr lang="ko-KR" altLang="en-US" dirty="0">
                <a:solidFill>
                  <a:schemeClr val="accent1"/>
                </a:solidFill>
              </a:rPr>
              <a:t>작거나 같은 </a:t>
            </a:r>
            <a:r>
              <a:rPr lang="ko-KR" altLang="en-US" dirty="0"/>
              <a:t>경우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85CFF-0A2F-4F58-BD33-BA259184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26176-820C-4C40-A665-FD6913FF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2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EF19-EFFD-4AB8-BD42-9B4D7C4A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– if-else</a:t>
            </a:r>
            <a:r>
              <a:rPr lang="ko-KR" altLang="en-US" dirty="0"/>
              <a:t>문 </a:t>
            </a:r>
            <a:r>
              <a:rPr lang="en-US" altLang="ko-KR" dirty="0"/>
              <a:t>6/6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751CC-D1E3-44DE-AFCE-F7C8DB2A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r>
              <a:rPr lang="en-US" altLang="ko-KR" dirty="0"/>
              <a:t>&amp;&amp; </a:t>
            </a:r>
            <a:r>
              <a:rPr lang="ko-KR" altLang="en-US" dirty="0"/>
              <a:t>과 </a:t>
            </a:r>
            <a:r>
              <a:rPr lang="en-US" altLang="ko-KR" dirty="0"/>
              <a:t>||  (shift + 7 </a:t>
            </a:r>
            <a:r>
              <a:rPr lang="ko-KR" altLang="en-US" dirty="0"/>
              <a:t>과</a:t>
            </a:r>
            <a:r>
              <a:rPr lang="en-US" altLang="ko-KR" dirty="0"/>
              <a:t> shift + \)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if</a:t>
            </a:r>
            <a:r>
              <a:rPr lang="en-US" altLang="ko-KR" dirty="0"/>
              <a:t>(A </a:t>
            </a:r>
            <a:r>
              <a:rPr lang="en-US" altLang="ko-KR" dirty="0">
                <a:solidFill>
                  <a:srgbClr val="00B050"/>
                </a:solidFill>
              </a:rPr>
              <a:t>==</a:t>
            </a:r>
            <a:r>
              <a:rPr lang="en-US" altLang="ko-KR" dirty="0"/>
              <a:t> B </a:t>
            </a:r>
            <a:r>
              <a:rPr lang="en-US" altLang="ko-KR" dirty="0">
                <a:solidFill>
                  <a:srgbClr val="FF0000"/>
                </a:solidFill>
              </a:rPr>
              <a:t>&amp;&amp;</a:t>
            </a:r>
            <a:r>
              <a:rPr lang="en-US" altLang="ko-KR" dirty="0"/>
              <a:t> B </a:t>
            </a:r>
            <a:r>
              <a:rPr lang="en-US" altLang="ko-KR" dirty="0">
                <a:solidFill>
                  <a:srgbClr val="00B050"/>
                </a:solidFill>
              </a:rPr>
              <a:t>==</a:t>
            </a:r>
            <a:r>
              <a:rPr lang="en-US" altLang="ko-KR" dirty="0"/>
              <a:t> C){ … } : </a:t>
            </a:r>
            <a:r>
              <a:rPr lang="en-US" altLang="ko-KR" sz="2400" dirty="0"/>
              <a:t>A</a:t>
            </a:r>
            <a:r>
              <a:rPr lang="ko-KR" altLang="en-US" sz="2400" dirty="0"/>
              <a:t>와 </a:t>
            </a:r>
            <a:r>
              <a:rPr lang="en-US" altLang="ko-KR" sz="2400" dirty="0"/>
              <a:t>B</a:t>
            </a:r>
            <a:r>
              <a:rPr lang="ko-KR" altLang="en-US" sz="2400" dirty="0"/>
              <a:t>가 </a:t>
            </a:r>
            <a:r>
              <a:rPr lang="ko-KR" altLang="en-US" sz="2400" dirty="0">
                <a:solidFill>
                  <a:srgbClr val="00B050"/>
                </a:solidFill>
              </a:rPr>
              <a:t>같고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그리고</a:t>
            </a:r>
            <a:r>
              <a:rPr lang="ko-KR" altLang="en-US" sz="2400" dirty="0"/>
              <a:t> </a:t>
            </a:r>
            <a:r>
              <a:rPr lang="en-US" altLang="ko-KR" sz="2400" dirty="0"/>
              <a:t>B</a:t>
            </a:r>
            <a:r>
              <a:rPr lang="ko-KR" altLang="en-US" sz="2400" dirty="0"/>
              <a:t>와 </a:t>
            </a:r>
            <a:r>
              <a:rPr lang="en-US" altLang="ko-KR" sz="2400" dirty="0"/>
              <a:t>C</a:t>
            </a:r>
            <a:r>
              <a:rPr lang="ko-KR" altLang="en-US" sz="2400" dirty="0"/>
              <a:t>가 </a:t>
            </a:r>
            <a:r>
              <a:rPr lang="ko-KR" altLang="en-US" sz="2300" dirty="0" err="1">
                <a:solidFill>
                  <a:srgbClr val="00B050"/>
                </a:solidFill>
              </a:rPr>
              <a:t>같다</a:t>
            </a:r>
            <a:r>
              <a:rPr lang="ko-KR" altLang="en-US" sz="2300" dirty="0" err="1">
                <a:solidFill>
                  <a:schemeClr val="accent1"/>
                </a:solidFill>
              </a:rPr>
              <a:t>인가</a:t>
            </a:r>
            <a:r>
              <a:rPr lang="en-US" altLang="ko-KR" sz="2300" dirty="0">
                <a:solidFill>
                  <a:schemeClr val="accent1"/>
                </a:solidFill>
              </a:rPr>
              <a:t>?</a:t>
            </a:r>
          </a:p>
          <a:p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400" dirty="0">
                <a:solidFill>
                  <a:schemeClr val="accent1"/>
                </a:solidFill>
              </a:rPr>
              <a:t>if</a:t>
            </a:r>
            <a:r>
              <a:rPr lang="en-US" altLang="ko-KR" sz="2400" dirty="0"/>
              <a:t>(A </a:t>
            </a:r>
            <a:r>
              <a:rPr lang="en-US" altLang="ko-KR" sz="2400" dirty="0">
                <a:solidFill>
                  <a:srgbClr val="00B050"/>
                </a:solidFill>
              </a:rPr>
              <a:t>==</a:t>
            </a:r>
            <a:r>
              <a:rPr lang="en-US" altLang="ko-KR" sz="2400" dirty="0"/>
              <a:t> B </a:t>
            </a:r>
            <a:r>
              <a:rPr lang="en-US" altLang="ko-KR" sz="2400" dirty="0">
                <a:solidFill>
                  <a:srgbClr val="FF0000"/>
                </a:solidFill>
              </a:rPr>
              <a:t>||</a:t>
            </a:r>
            <a:r>
              <a:rPr lang="en-US" altLang="ko-KR" sz="2400" dirty="0"/>
              <a:t> B </a:t>
            </a:r>
            <a:r>
              <a:rPr lang="en-US" altLang="ko-KR" sz="2400" dirty="0">
                <a:solidFill>
                  <a:srgbClr val="00B050"/>
                </a:solidFill>
              </a:rPr>
              <a:t>==</a:t>
            </a:r>
            <a:r>
              <a:rPr lang="en-US" altLang="ko-KR" sz="2400" dirty="0"/>
              <a:t> C){ … } :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가 </a:t>
            </a:r>
            <a:r>
              <a:rPr lang="ko-KR" altLang="en-US" sz="2000" dirty="0">
                <a:solidFill>
                  <a:srgbClr val="00B050"/>
                </a:solidFill>
              </a:rPr>
              <a:t>같고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또는</a:t>
            </a:r>
            <a:r>
              <a:rPr lang="ko-KR" altLang="en-US" sz="2000" dirty="0"/>
              <a:t> </a:t>
            </a:r>
            <a:r>
              <a:rPr lang="en-US" altLang="ko-KR" sz="2000" dirty="0"/>
              <a:t>B</a:t>
            </a:r>
            <a:r>
              <a:rPr lang="ko-KR" altLang="en-US" sz="2000" dirty="0"/>
              <a:t>와 </a:t>
            </a:r>
            <a:r>
              <a:rPr lang="en-US" altLang="ko-KR" sz="2000" dirty="0"/>
              <a:t>C</a:t>
            </a:r>
            <a:r>
              <a:rPr lang="ko-KR" altLang="en-US" sz="2000" dirty="0"/>
              <a:t>가 </a:t>
            </a:r>
            <a:r>
              <a:rPr lang="ko-KR" altLang="en-US" sz="2000" dirty="0">
                <a:solidFill>
                  <a:srgbClr val="00B050"/>
                </a:solidFill>
              </a:rPr>
              <a:t>같다 </a:t>
            </a:r>
            <a:r>
              <a:rPr lang="ko-KR" altLang="en-US" sz="2000" dirty="0">
                <a:solidFill>
                  <a:schemeClr val="accent1"/>
                </a:solidFill>
              </a:rPr>
              <a:t>인가</a:t>
            </a:r>
            <a:r>
              <a:rPr lang="en-US" altLang="ko-KR" sz="2000" dirty="0">
                <a:solidFill>
                  <a:schemeClr val="accent1"/>
                </a:solidFill>
              </a:rPr>
              <a:t>?</a:t>
            </a:r>
          </a:p>
          <a:p>
            <a:endParaRPr lang="en-US" altLang="ko-KR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/>
                </a:solidFill>
              </a:rPr>
              <a:t>if</a:t>
            </a:r>
            <a:r>
              <a:rPr lang="en-US" altLang="ko-KR" sz="2400" dirty="0"/>
              <a:t>(A </a:t>
            </a:r>
            <a:r>
              <a:rPr lang="en-US" altLang="ko-KR" sz="2400" dirty="0">
                <a:solidFill>
                  <a:srgbClr val="00B050"/>
                </a:solidFill>
              </a:rPr>
              <a:t>&gt;=</a:t>
            </a:r>
            <a:r>
              <a:rPr lang="en-US" altLang="ko-KR" sz="2400" dirty="0"/>
              <a:t> 16 </a:t>
            </a:r>
            <a:r>
              <a:rPr lang="en-US" altLang="ko-KR" sz="2400" dirty="0">
                <a:solidFill>
                  <a:srgbClr val="FF0000"/>
                </a:solidFill>
              </a:rPr>
              <a:t>&amp;&amp;</a:t>
            </a:r>
            <a:r>
              <a:rPr lang="en-US" altLang="ko-KR" sz="2400" dirty="0"/>
              <a:t> A </a:t>
            </a:r>
            <a:r>
              <a:rPr lang="en-US" altLang="ko-KR" sz="2400" dirty="0">
                <a:solidFill>
                  <a:srgbClr val="00B050"/>
                </a:solidFill>
              </a:rPr>
              <a:t>&lt;=</a:t>
            </a:r>
            <a:r>
              <a:rPr lang="en-US" altLang="ko-KR" sz="2400" dirty="0"/>
              <a:t> 32){ … } : </a:t>
            </a:r>
            <a:r>
              <a:rPr lang="en-US" altLang="ko-KR" sz="2000" dirty="0"/>
              <a:t>A</a:t>
            </a:r>
            <a:r>
              <a:rPr lang="ko-KR" altLang="en-US" sz="2000" dirty="0"/>
              <a:t>가 </a:t>
            </a:r>
            <a:r>
              <a:rPr lang="en-US" altLang="ko-KR" sz="2000" dirty="0"/>
              <a:t>16 </a:t>
            </a:r>
            <a:r>
              <a:rPr lang="ko-KR" altLang="en-US" sz="2000" dirty="0">
                <a:solidFill>
                  <a:srgbClr val="00B050"/>
                </a:solidFill>
              </a:rPr>
              <a:t>이상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그리고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r>
              <a:rPr lang="ko-KR" altLang="en-US" sz="2000" dirty="0"/>
              <a:t>가 </a:t>
            </a:r>
            <a:r>
              <a:rPr lang="en-US" altLang="ko-KR" sz="2000" dirty="0"/>
              <a:t>32</a:t>
            </a:r>
            <a:r>
              <a:rPr lang="ko-KR" altLang="en-US" sz="2000" dirty="0">
                <a:solidFill>
                  <a:srgbClr val="00B050"/>
                </a:solidFill>
              </a:rPr>
              <a:t>이하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인가</a:t>
            </a:r>
            <a:r>
              <a:rPr lang="en-US" altLang="ko-KR" sz="2000" dirty="0">
                <a:solidFill>
                  <a:schemeClr val="accent1"/>
                </a:solidFill>
              </a:rPr>
              <a:t>?</a:t>
            </a:r>
          </a:p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C932F4-60D9-43D3-B711-51BBA652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66AE92-E4E3-407E-A087-1F70C98D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8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ADB4D-5E81-4C32-8476-3CD3A053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88CD2-3611-458B-9F1F-165B57F9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488387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600" dirty="0">
                <a:solidFill>
                  <a:srgbClr val="FF0000"/>
                </a:solidFill>
              </a:rPr>
              <a:t>유니티 툴에서 </a:t>
            </a:r>
            <a:r>
              <a:rPr lang="en-US" altLang="ko-KR" sz="2600" dirty="0">
                <a:solidFill>
                  <a:srgbClr val="FF0000"/>
                </a:solidFill>
              </a:rPr>
              <a:t>CTRL</a:t>
            </a:r>
            <a:r>
              <a:rPr lang="ko-KR" altLang="en-US" sz="2600" dirty="0">
                <a:solidFill>
                  <a:srgbClr val="FF0000"/>
                </a:solidFill>
              </a:rPr>
              <a:t> </a:t>
            </a:r>
            <a:r>
              <a:rPr lang="en-US" altLang="ko-KR" sz="2600" dirty="0">
                <a:solidFill>
                  <a:srgbClr val="FF0000"/>
                </a:solidFill>
              </a:rPr>
              <a:t>/</a:t>
            </a:r>
            <a:r>
              <a:rPr lang="ko-KR" altLang="en-US" sz="2600" dirty="0">
                <a:solidFill>
                  <a:srgbClr val="FF0000"/>
                </a:solidFill>
              </a:rPr>
              <a:t> </a:t>
            </a:r>
            <a:r>
              <a:rPr lang="en-US" altLang="ko-KR" sz="2600" dirty="0">
                <a:solidFill>
                  <a:srgbClr val="FF0000"/>
                </a:solidFill>
              </a:rPr>
              <a:t>CMD + SHIFT + C </a:t>
            </a:r>
            <a:r>
              <a:rPr lang="ko-KR" altLang="en-US" sz="2600" dirty="0">
                <a:solidFill>
                  <a:srgbClr val="FF0000"/>
                </a:solidFill>
              </a:rPr>
              <a:t>눌러서 </a:t>
            </a:r>
            <a:r>
              <a:rPr lang="ko-KR" altLang="en-US" sz="2600" dirty="0" err="1">
                <a:solidFill>
                  <a:srgbClr val="FF0000"/>
                </a:solidFill>
              </a:rPr>
              <a:t>콘솔창</a:t>
            </a:r>
            <a:r>
              <a:rPr lang="ko-KR" altLang="en-US" sz="2600" dirty="0">
                <a:solidFill>
                  <a:srgbClr val="FF0000"/>
                </a:solidFill>
              </a:rPr>
              <a:t> 열기</a:t>
            </a:r>
            <a:endParaRPr lang="en-US" altLang="ko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600" dirty="0" err="1">
                <a:solidFill>
                  <a:srgbClr val="FF0000"/>
                </a:solidFill>
              </a:rPr>
              <a:t>조건문</a:t>
            </a:r>
            <a:r>
              <a:rPr lang="ko-KR" altLang="en-US" sz="2600" dirty="0">
                <a:solidFill>
                  <a:srgbClr val="FF0000"/>
                </a:solidFill>
              </a:rPr>
              <a:t> </a:t>
            </a:r>
            <a:r>
              <a:rPr lang="en-US" altLang="ko-KR" sz="2600" dirty="0">
                <a:solidFill>
                  <a:srgbClr val="FF0000"/>
                </a:solidFill>
              </a:rPr>
              <a:t>4/6 </a:t>
            </a:r>
            <a:r>
              <a:rPr lang="ko-KR" altLang="en-US" sz="2600" dirty="0">
                <a:solidFill>
                  <a:srgbClr val="FF0000"/>
                </a:solidFill>
              </a:rPr>
              <a:t>과 </a:t>
            </a:r>
            <a:r>
              <a:rPr lang="en-US" altLang="ko-KR" sz="2600" dirty="0">
                <a:solidFill>
                  <a:srgbClr val="FF0000"/>
                </a:solidFill>
              </a:rPr>
              <a:t>6/6 </a:t>
            </a:r>
            <a:r>
              <a:rPr lang="ko-KR" altLang="en-US" sz="2600" dirty="0">
                <a:solidFill>
                  <a:srgbClr val="FF0000"/>
                </a:solidFill>
              </a:rPr>
              <a:t>참고</a:t>
            </a:r>
            <a:r>
              <a:rPr lang="en-US" altLang="ko-KR" sz="26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3400" dirty="0"/>
              <a:t>다음 중첩 조건문을 논리연산자로 하나의 </a:t>
            </a:r>
            <a:r>
              <a:rPr lang="en-US" altLang="ko-KR" sz="3400" dirty="0"/>
              <a:t>if </a:t>
            </a:r>
            <a:r>
              <a:rPr lang="ko-KR" altLang="en-US" sz="3400" dirty="0"/>
              <a:t>조건문으로 작성하세요</a:t>
            </a:r>
            <a:r>
              <a:rPr lang="en-US" altLang="ko-KR" sz="3400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15;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x &gt; 10)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x &lt; 20)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조건에 맞습니다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57ED84-9787-428A-8CD7-61F2DA1C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B3867A-D645-4954-B919-3DDE4EE7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4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2ACF7-6F2E-43FC-B014-D99EC5EC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7213D-25A2-4B17-9CF3-69DC7C4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15;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x &gt; 10 &amp;&amp; x &lt; 20 )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조건에 맞습니다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0A64A4-6773-41EA-BE25-81C1C534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9394E-1C4F-4361-95D5-EB0C9FE1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9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B49E1-7A02-4FE0-8CAC-485FBAC3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F35F8-3D31-4496-9FAA-AEC05053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비슷한 형태의 작업을 손쉽게 반복할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for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foreach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안에 반복문을 만들면</a:t>
            </a:r>
            <a:r>
              <a:rPr lang="en-US" altLang="ko-KR" dirty="0"/>
              <a:t>, </a:t>
            </a:r>
            <a:r>
              <a:rPr lang="ko-KR" altLang="en-US" dirty="0"/>
              <a:t>조건문과 같이 중첩반복문을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999C9A-8F2E-4185-B988-1B22EFD7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6FA2C1-B37A-4513-9858-11DDC606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9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F88A3-CCF3-4C12-96EC-6B1F70B6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r>
              <a:rPr lang="ko-KR" altLang="en-US" dirty="0"/>
              <a:t>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AECBA36-0B31-4C2B-B35B-A649697C6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194"/>
            <a:ext cx="6059311" cy="4465707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EBAE24-A476-4C2E-B5FF-ECAD87BD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3402C8-E510-4D01-9A31-7BCAFA91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40DB76-347E-4035-9110-6630E4673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67" y="767644"/>
            <a:ext cx="5441244" cy="581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653A5-84AD-41D3-BA86-190B2CC7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r>
              <a:rPr lang="ko-KR" altLang="en-US" dirty="0"/>
              <a:t>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90AB6DF-586B-4421-8D79-660E4E389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7244"/>
            <a:ext cx="5935964" cy="4979106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B4696F-395C-47F0-A3FB-7B327CD7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4330FB-7248-4E48-8CB9-9099C080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D45A36-3A8D-4592-BFC9-55B49B194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55" y="1196622"/>
            <a:ext cx="5700254" cy="51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7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BF5F1-9E73-4A76-ACF4-EC656724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foreach</a:t>
            </a:r>
            <a:r>
              <a:rPr lang="ko-KR" altLang="en-US" dirty="0"/>
              <a:t>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6C96FFA-C99E-4129-A859-E34D3C005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9156"/>
            <a:ext cx="6036733" cy="4787194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7284BE-0AF8-440E-82EA-60062DD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54E89F-D450-4769-8C92-99AC3A51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419352-D724-41AF-A90F-ED6BA434A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50" y="1532467"/>
            <a:ext cx="5403048" cy="37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2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5D0E1-5FAB-4665-8BF4-DE752C9D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중첩반복문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3A29659-C089-4307-BD70-14360C806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0" y="1467556"/>
            <a:ext cx="6242520" cy="4888794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CA24CC-97ED-4F9B-AADD-B1CD051F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A69C5-AA2C-493F-85FA-62F6B67D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916716-D1AB-4D4A-911D-512F3D939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44" y="1467556"/>
            <a:ext cx="5091289" cy="4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5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43C3-E8C7-4359-8344-02810DCF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유니티 엔진 다루기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57C48-EB7E-4F0E-BCEA-57099D6D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~</a:t>
            </a:r>
            <a:r>
              <a:rPr lang="ko-KR" altLang="en-US" dirty="0"/>
              <a:t>중간고사 기간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https://programmers.co.kr/learn/courses/1</a:t>
            </a:r>
            <a:r>
              <a:rPr lang="en-US" altLang="ko-KR" dirty="0"/>
              <a:t> </a:t>
            </a:r>
            <a:r>
              <a:rPr lang="ko-KR" altLang="en-US" dirty="0"/>
              <a:t>완료하기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 dirty="0"/>
          </a:p>
          <a:p>
            <a:pPr lvl="1"/>
            <a:r>
              <a:rPr lang="ko-KR" altLang="en-US" dirty="0"/>
              <a:t>시간 </a:t>
            </a:r>
            <a:r>
              <a:rPr lang="ko-KR" altLang="en-US" dirty="0" err="1"/>
              <a:t>되는분들은</a:t>
            </a:r>
            <a:r>
              <a:rPr lang="ko-KR" altLang="en-US" dirty="0"/>
              <a:t> 위 링크 </a:t>
            </a:r>
            <a:r>
              <a:rPr lang="ko-KR" altLang="en-US" dirty="0" err="1"/>
              <a:t>시청후</a:t>
            </a:r>
            <a:r>
              <a:rPr lang="ko-KR" altLang="en-US" dirty="0"/>
              <a:t> 아래 링크로 연습하기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hlinkClick r:id="rId3"/>
              </a:rPr>
              <a:t>https://unity3d.com/kr/learn/tutorials/s/roll-ball-tutorial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>
                <a:hlinkClick r:id="rId4"/>
              </a:rPr>
              <a:t>https://unity3d.com/kr/learn/tutorials/s/space-shooter-tutorial</a:t>
            </a:r>
            <a:endParaRPr lang="en-US" altLang="ko-KR" dirty="0"/>
          </a:p>
          <a:p>
            <a:pPr lvl="2"/>
            <a:r>
              <a:rPr lang="en-US" altLang="ko-KR" dirty="0">
                <a:hlinkClick r:id="rId5"/>
              </a:rPr>
              <a:t>https://unity3d.com/kr/learn/tutorials/s/2d-ufo-tutorial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>
                <a:hlinkClick r:id="rId6"/>
              </a:rPr>
              <a:t>https://unity3d.com/kr/learn/tutorials/s/2d-roguelike-tutorial</a:t>
            </a:r>
            <a:r>
              <a:rPr lang="en-US" altLang="ko-KR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5A199F-382A-4E7E-AE6C-DFBA2AD8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85DFED-4B90-48BE-B9A9-B275D501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32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C8E92-512A-4277-B273-E85644DC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break </a:t>
            </a:r>
            <a:r>
              <a:rPr lang="ko-KR" altLang="en-US" dirty="0"/>
              <a:t>와 </a:t>
            </a: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C496E-A9DC-4A0A-B067-18F2EC21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반복문의 흐름을 제어하기 위한 키워드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break : </a:t>
            </a:r>
            <a:r>
              <a:rPr lang="ko-KR" altLang="en-US" dirty="0"/>
              <a:t>무한루프에서 어떤 조건을 만족 시 탈출하게 </a:t>
            </a:r>
            <a:r>
              <a:rPr lang="ko-KR" altLang="en-US" dirty="0" err="1"/>
              <a:t>도와줌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continue : </a:t>
            </a:r>
            <a:r>
              <a:rPr lang="ko-KR" altLang="en-US" sz="2400" dirty="0"/>
              <a:t>루프를 돌 때 이 키워드를 만나면 바로 조건 부분으로 이동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47AA4-1439-4155-BD6F-CB1D590C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C166AD-EC16-43B8-808C-CF3404F2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8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68C1C-2116-47DF-A432-BB3D92F3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break	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50A1FCB-C7D9-4646-BCB7-B0C1A703F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5956"/>
            <a:ext cx="6375400" cy="4730044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D6D553-411D-4FB1-85A4-74B992C6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596E7-5F78-4978-A567-0645D0AE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3C714C-100C-4ECF-9FF6-FBB41AF15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57" y="1013875"/>
            <a:ext cx="5825065" cy="54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BCAB9-A264-4EA8-9EE0-26487AB2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반복문 </a:t>
            </a:r>
            <a:r>
              <a:rPr lang="en-US" altLang="ko-KR"/>
              <a:t>– continue	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3C92240-25DA-467C-9C71-AFED6BEE3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5956"/>
            <a:ext cx="6680200" cy="4741333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A21E9-C4C5-4289-9819-1B0A53EE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802E3-44A3-426D-9898-B62B3920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0FD81D-3A37-4637-9842-66B26730370D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9EBDEC-8E5E-4640-8006-0EA71B23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23" y="1365957"/>
            <a:ext cx="5215466" cy="47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77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DFE73-AB7A-48D8-8CF5-1BA37B34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35325-7481-4C60-9225-0BA48E47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다음 코드의 </a:t>
            </a:r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 </a:t>
            </a:r>
            <a:r>
              <a:rPr lang="ko-KR" altLang="en-US" dirty="0"/>
              <a:t>반복문으로 바꿔보세요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10; i++)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098353-D110-47AF-9951-DD85D9B5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869F21-7A2C-4C26-A02B-BFB0B852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89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D94D6-1D8A-4922-842C-0B33C9B7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 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F9303-8116-45A3-ACE7-A56B2D1D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10)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1D9B8E-4836-4B84-981B-11D5A9D0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C6BBE5-7800-4AEC-BE13-8A183F8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3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41B81-37B6-4B51-A266-0E8232C9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스터디 예고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4833E-485D-4AEE-AC4C-82F54CED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클래스와 함수 부분을 다룰 예정 입니다</a:t>
            </a:r>
            <a:r>
              <a:rPr lang="en-US" altLang="ko-KR" dirty="0"/>
              <a:t>. </a:t>
            </a:r>
            <a:r>
              <a:rPr lang="ko-KR" altLang="en-US" dirty="0"/>
              <a:t>다음주 스터디에 앞서 아래 </a:t>
            </a:r>
            <a:r>
              <a:rPr lang="en-US" altLang="ko-KR" dirty="0"/>
              <a:t>4</a:t>
            </a:r>
            <a:r>
              <a:rPr lang="ko-KR" altLang="en-US" dirty="0"/>
              <a:t>개의 동영상을 시청해주세요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>
                <a:hlinkClick r:id="rId2"/>
              </a:rPr>
              <a:t>클래스 동영상 자료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클래스가 무엇인지 편하게 시청하기</a:t>
            </a:r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함수 동영상 자료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배열 </a:t>
            </a:r>
            <a:r>
              <a:rPr lang="en-US" altLang="ko-KR" dirty="0"/>
              <a:t>: </a:t>
            </a:r>
            <a:r>
              <a:rPr lang="ko-KR" altLang="en-US" dirty="0">
                <a:hlinkClick r:id="rId4"/>
              </a:rPr>
              <a:t>배열 자료</a:t>
            </a:r>
            <a:endParaRPr lang="en-US" altLang="ko-KR" dirty="0"/>
          </a:p>
          <a:p>
            <a:r>
              <a:rPr lang="ko-KR" altLang="en-US" dirty="0"/>
              <a:t>리스트 </a:t>
            </a:r>
            <a:r>
              <a:rPr lang="en-US" altLang="ko-KR" dirty="0"/>
              <a:t>: </a:t>
            </a:r>
            <a:r>
              <a:rPr lang="ko-KR" altLang="en-US" dirty="0">
                <a:hlinkClick r:id="rId5"/>
              </a:rPr>
              <a:t>리스트 자료</a:t>
            </a:r>
            <a:r>
              <a:rPr lang="en-US" altLang="ko-KR" dirty="0"/>
              <a:t>  </a:t>
            </a:r>
          </a:p>
          <a:p>
            <a:pPr lvl="1"/>
            <a:r>
              <a:rPr lang="en-US" altLang="ko-KR" dirty="0"/>
              <a:t>List</a:t>
            </a:r>
            <a:r>
              <a:rPr lang="ko-KR" altLang="en-US" dirty="0"/>
              <a:t>가 무엇인지</a:t>
            </a:r>
            <a:r>
              <a:rPr lang="en-US" altLang="ko-KR" dirty="0"/>
              <a:t>!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0FAAB-8816-44D4-9F16-17B99E11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1AC4EA-FE2C-4DBC-9A98-9EA77B9F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7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B6204-F1AC-4C2C-97FE-88B28AE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4301B-EDCA-4235-81C1-C2184A2E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실습은 </a:t>
            </a:r>
            <a:r>
              <a:rPr lang="en-US" altLang="ko-KR" dirty="0"/>
              <a:t>Unity </a:t>
            </a:r>
            <a:r>
              <a:rPr lang="ko-KR" altLang="en-US" dirty="0"/>
              <a:t>로 진행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Unity </a:t>
            </a:r>
            <a:r>
              <a:rPr lang="ko-KR" altLang="en-US" dirty="0"/>
              <a:t>설치하기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Unity </a:t>
            </a:r>
            <a:r>
              <a:rPr lang="ko-KR" altLang="en-US" dirty="0"/>
              <a:t>새 프로젝트 만들기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docs.unity3d.com</a:t>
            </a:r>
            <a:r>
              <a:rPr lang="en-US" altLang="ko-KR" dirty="0"/>
              <a:t>  </a:t>
            </a:r>
            <a:r>
              <a:rPr lang="en-US" altLang="ko-KR" dirty="0">
                <a:hlinkClick r:id="rId3"/>
              </a:rPr>
              <a:t>wikidocs.net</a:t>
            </a:r>
            <a:r>
              <a:rPr lang="en-US" altLang="ko-KR" dirty="0"/>
              <a:t> </a:t>
            </a:r>
            <a:r>
              <a:rPr lang="ko-KR" altLang="en-US" dirty="0"/>
              <a:t>이 두개의 링크 참고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Unity </a:t>
            </a:r>
            <a:r>
              <a:rPr lang="ko-KR" altLang="en-US" dirty="0"/>
              <a:t>와 </a:t>
            </a:r>
            <a:r>
              <a:rPr lang="en-US" altLang="ko-KR" dirty="0"/>
              <a:t>Visual Studio</a:t>
            </a:r>
            <a:r>
              <a:rPr lang="ko-KR" altLang="en-US" dirty="0"/>
              <a:t>를 연결하기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4"/>
              </a:rPr>
              <a:t>docs.microsoft.com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Unity </a:t>
            </a:r>
            <a:r>
              <a:rPr lang="ko-KR" altLang="en-US" dirty="0"/>
              <a:t>엔진 내에서 스크립트 생성해 보기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5"/>
              </a:rPr>
              <a:t>Wikidocs.net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/>
              <a:t>ppt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예습</a:t>
            </a:r>
            <a:r>
              <a:rPr lang="ko-KR" altLang="en-US" dirty="0"/>
              <a:t> 부분의 선행임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A7A50A-2E09-44B5-BFC1-2BBC51DC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59367-1DF5-46D3-BF1B-872A8106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6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377DC-5301-4E4C-8492-3890D9A0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A572B-2439-4D71-96F2-B7C1CD69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C#</a:t>
            </a:r>
            <a:r>
              <a:rPr lang="ko-KR" altLang="en-US" dirty="0"/>
              <a:t>동영상을 시청해 주시기 바랍니다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>
                <a:hlinkClick r:id="rId2"/>
              </a:rPr>
              <a:t>C# </a:t>
            </a:r>
            <a:r>
              <a:rPr lang="ko-KR" altLang="en-US" dirty="0">
                <a:hlinkClick r:id="rId2"/>
              </a:rPr>
              <a:t>유튜브 채널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sz="2000" dirty="0"/>
              <a:t>앞으로 스터디에서 다룰 주제 </a:t>
            </a:r>
            <a:r>
              <a:rPr lang="en-US" altLang="ko-KR" sz="2000" dirty="0"/>
              <a:t>+ @ </a:t>
            </a:r>
            <a:r>
              <a:rPr lang="ko-KR" altLang="en-US" sz="2000" dirty="0"/>
              <a:t>를 전부 </a:t>
            </a:r>
            <a:r>
              <a:rPr lang="ko-KR" altLang="en-US" sz="2000" dirty="0" err="1"/>
              <a:t>모아놓은</a:t>
            </a:r>
            <a:r>
              <a:rPr lang="ko-KR" altLang="en-US" sz="2000" dirty="0"/>
              <a:t> 채널 입니다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이 </a:t>
            </a:r>
            <a:r>
              <a:rPr lang="ko-KR" altLang="en-US" sz="2000" dirty="0">
                <a:solidFill>
                  <a:schemeClr val="accent1"/>
                </a:solidFill>
              </a:rPr>
              <a:t>동영상들로 예습 및 복습을 </a:t>
            </a:r>
            <a:r>
              <a:rPr lang="ko-KR" altLang="en-US" sz="2000" dirty="0"/>
              <a:t>해주시면 됩니다</a:t>
            </a:r>
            <a:r>
              <a:rPr lang="en-US" altLang="ko-KR" sz="2000" dirty="0"/>
              <a:t>!.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>
                <a:hlinkClick r:id="rId3"/>
              </a:rPr>
              <a:t>유튜브 링크</a:t>
            </a:r>
            <a:r>
              <a:rPr lang="ko-KR" altLang="en-US" dirty="0"/>
              <a:t> 시청하기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>
                <a:hlinkClick r:id="rId4"/>
              </a:rPr>
              <a:t>유튜브 링크</a:t>
            </a:r>
            <a:r>
              <a:rPr lang="ko-KR" altLang="en-US" dirty="0"/>
              <a:t> 시청하기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7B22E3-07C5-43EE-874B-F06E9D20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1C16BC-7804-4F17-895E-B9F450AF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8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22CF2-863F-425C-A190-03690CF3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CAA1D-44A5-44F5-BD4A-D4CD6521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AFBD2-B099-44C2-9D90-1B807EB2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1E00C2-54E7-4183-BAF8-5E973F8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1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FE48E-CA17-4C44-927C-F731356B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1BE5D-C2B8-430E-A0D2-BFAE17D0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선택의 기로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if-else </a:t>
            </a:r>
            <a:r>
              <a:rPr lang="ko-KR" altLang="en-US" dirty="0">
                <a:solidFill>
                  <a:schemeClr val="accent1"/>
                </a:solidFill>
              </a:rPr>
              <a:t>문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if : </a:t>
            </a:r>
            <a:r>
              <a:rPr lang="ko-KR" altLang="en-US" dirty="0"/>
              <a:t>만약</a:t>
            </a:r>
            <a:r>
              <a:rPr lang="en-US" altLang="ko-KR" dirty="0"/>
              <a:t> ~ </a:t>
            </a:r>
            <a:r>
              <a:rPr lang="ko-KR" altLang="en-US" dirty="0"/>
              <a:t>이라면</a:t>
            </a:r>
            <a:endParaRPr lang="en-US" altLang="ko-KR" dirty="0"/>
          </a:p>
          <a:p>
            <a:pPr lvl="1"/>
            <a:r>
              <a:rPr lang="en-US" altLang="ko-KR" dirty="0"/>
              <a:t>else : </a:t>
            </a:r>
            <a:r>
              <a:rPr lang="ko-KR" altLang="en-US" dirty="0"/>
              <a:t>그 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switch-case </a:t>
            </a:r>
            <a:r>
              <a:rPr lang="ko-KR" altLang="en-US" dirty="0">
                <a:solidFill>
                  <a:schemeClr val="accent1"/>
                </a:solidFill>
              </a:rPr>
              <a:t>문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무슨무슨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인 경우</a:t>
            </a:r>
            <a:r>
              <a:rPr lang="en-US" altLang="ko-KR" dirty="0"/>
              <a:t>(case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case), </a:t>
            </a:r>
            <a:r>
              <a:rPr lang="ko-KR" altLang="en-US" dirty="0"/>
              <a:t>특별 케이스 등등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3DC1A8-A328-4E71-B425-AD5176C7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E9D0E3-EF43-494A-AF16-14D6CD7E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5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CDB7-40D0-411A-9E99-891A7DB7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- if-else</a:t>
            </a:r>
            <a:r>
              <a:rPr lang="ko-KR" altLang="en-US" dirty="0"/>
              <a:t>문 </a:t>
            </a:r>
            <a:r>
              <a:rPr lang="en-US" altLang="ko-KR" dirty="0"/>
              <a:t>1/6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52723-423D-48C3-8E51-F4E049DF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오전</a:t>
            </a:r>
            <a:r>
              <a:rPr lang="en-US" altLang="ko-KR" dirty="0"/>
              <a:t>/ </a:t>
            </a:r>
            <a:r>
              <a:rPr lang="ko-KR" altLang="en-US" dirty="0"/>
              <a:t>오후</a:t>
            </a:r>
            <a:endParaRPr lang="en-US" altLang="ko-KR" dirty="0"/>
          </a:p>
          <a:p>
            <a:r>
              <a:rPr lang="ko-KR" altLang="en-US" dirty="0"/>
              <a:t>버튼이 눌렸다</a:t>
            </a:r>
            <a:r>
              <a:rPr lang="en-US" altLang="ko-KR" dirty="0"/>
              <a:t>/</a:t>
            </a:r>
            <a:r>
              <a:rPr lang="ko-KR" altLang="en-US" dirty="0"/>
              <a:t> 눌리지 않았다</a:t>
            </a:r>
            <a:endParaRPr lang="en-US" altLang="ko-KR" dirty="0"/>
          </a:p>
          <a:p>
            <a:r>
              <a:rPr lang="ko-KR" altLang="en-US" dirty="0"/>
              <a:t>홀수</a:t>
            </a:r>
            <a:r>
              <a:rPr lang="en-US" altLang="ko-KR" dirty="0"/>
              <a:t>/ </a:t>
            </a:r>
            <a:r>
              <a:rPr lang="ko-KR" altLang="en-US" dirty="0"/>
              <a:t>짝수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직업이 전사</a:t>
            </a:r>
            <a:r>
              <a:rPr lang="en-US" altLang="ko-KR" dirty="0"/>
              <a:t>/ </a:t>
            </a:r>
            <a:r>
              <a:rPr lang="ko-KR" altLang="en-US" dirty="0"/>
              <a:t>마법사</a:t>
            </a:r>
            <a:r>
              <a:rPr lang="en-US" altLang="ko-KR" dirty="0"/>
              <a:t>/ </a:t>
            </a:r>
            <a:r>
              <a:rPr lang="ko-KR" altLang="en-US" dirty="0"/>
              <a:t>도적</a:t>
            </a:r>
            <a:endParaRPr lang="en-US" altLang="ko-KR" dirty="0"/>
          </a:p>
          <a:p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 이하일 경우</a:t>
            </a:r>
            <a:endParaRPr lang="en-US" altLang="ko-KR" dirty="0"/>
          </a:p>
          <a:p>
            <a:r>
              <a:rPr lang="ko-KR" altLang="en-US" dirty="0"/>
              <a:t>스킬 사용시 소비하는 </a:t>
            </a:r>
            <a:r>
              <a:rPr lang="en-US" altLang="ko-KR" dirty="0"/>
              <a:t>MP</a:t>
            </a:r>
            <a:r>
              <a:rPr lang="ko-KR" altLang="en-US" dirty="0"/>
              <a:t>가 </a:t>
            </a:r>
            <a:r>
              <a:rPr lang="en-US" altLang="ko-KR" dirty="0"/>
              <a:t>30</a:t>
            </a:r>
            <a:r>
              <a:rPr lang="ko-KR" altLang="en-US" dirty="0"/>
              <a:t>이라면</a:t>
            </a:r>
            <a:r>
              <a:rPr lang="en-US" altLang="ko-KR" dirty="0"/>
              <a:t>? </a:t>
            </a:r>
            <a:r>
              <a:rPr lang="ko-KR" altLang="en-US" dirty="0"/>
              <a:t>현재 </a:t>
            </a:r>
            <a:r>
              <a:rPr lang="en-US" altLang="ko-KR" dirty="0"/>
              <a:t>MP</a:t>
            </a:r>
            <a:r>
              <a:rPr lang="ko-KR" altLang="en-US" dirty="0"/>
              <a:t>가 </a:t>
            </a:r>
            <a:r>
              <a:rPr lang="en-US" altLang="ko-KR" dirty="0"/>
              <a:t>30 </a:t>
            </a:r>
            <a:r>
              <a:rPr lang="ko-KR" altLang="en-US" dirty="0"/>
              <a:t>이상이어야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C2E76-8FAB-4113-8DDF-2435E321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FAB39A-82B8-4AE1-AB24-934804BA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2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311D8-8D6E-42A7-9CC6-AE7F3B38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- if-else</a:t>
            </a:r>
            <a:r>
              <a:rPr lang="ko-KR" altLang="en-US" dirty="0"/>
              <a:t>문 </a:t>
            </a:r>
            <a:r>
              <a:rPr lang="en-US" altLang="ko-KR" dirty="0"/>
              <a:t>2/6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47A40-2B3A-4F08-8E7E-5E85A198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00CD4-4D7C-48B4-B30F-937DE6C1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138A2-3687-4288-A89D-4BF73B4B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AA602-EAB3-4759-BC2F-F14546FB7CD2}"/>
              </a:ext>
            </a:extLst>
          </p:cNvPr>
          <p:cNvSpPr/>
          <p:nvPr/>
        </p:nvSpPr>
        <p:spPr>
          <a:xfrm>
            <a:off x="705556" y="2291595"/>
            <a:ext cx="100358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if else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 소스코드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([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표현식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1])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bool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표현식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 실행될 코드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([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표현식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2])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bool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표현식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인데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bool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표현식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 실행될 코드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bool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표현식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표현식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모두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경우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실행될 코드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}</a:t>
            </a:r>
          </a:p>
        </p:txBody>
      </p:sp>
    </p:spTree>
    <p:extLst>
      <p:ext uri="{BB962C8B-B14F-4D97-AF65-F5344CB8AC3E}">
        <p14:creationId xmlns:p14="http://schemas.microsoft.com/office/powerpoint/2010/main" val="352584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03358-28A8-4808-B495-CE54EAF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- if-else</a:t>
            </a:r>
            <a:r>
              <a:rPr lang="ko-KR" altLang="en-US" dirty="0"/>
              <a:t>문 </a:t>
            </a:r>
            <a:r>
              <a:rPr lang="en-US" altLang="ko-KR" dirty="0"/>
              <a:t>3/6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683A5-2454-4F94-B9E8-579D12E9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아래처럼 </a:t>
            </a:r>
            <a:r>
              <a:rPr lang="en-US" altLang="ko-KR" dirty="0"/>
              <a:t>if</a:t>
            </a:r>
            <a:r>
              <a:rPr lang="ko-KR" altLang="en-US" dirty="0"/>
              <a:t> 만 사용하거나</a:t>
            </a:r>
            <a:r>
              <a:rPr lang="en-US" altLang="ko-KR" dirty="0"/>
              <a:t>, if – else </a:t>
            </a:r>
            <a:r>
              <a:rPr lang="ko-KR" altLang="en-US" dirty="0"/>
              <a:t>만 사용해도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else if</a:t>
            </a:r>
            <a:r>
              <a:rPr lang="ko-KR" altLang="en-US" dirty="0"/>
              <a:t> 만 사용하거나</a:t>
            </a:r>
            <a:r>
              <a:rPr lang="en-US" altLang="ko-KR" dirty="0"/>
              <a:t>, else</a:t>
            </a:r>
            <a:r>
              <a:rPr lang="ko-KR" altLang="en-US" dirty="0"/>
              <a:t>만 </a:t>
            </a:r>
            <a:r>
              <a:rPr lang="ko-KR" altLang="en-US" dirty="0" err="1"/>
              <a:t>사용하는것은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불가</a:t>
            </a: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([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표현식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1])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bool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표현식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 실행될 코드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48B8DF-5F46-43B9-BC1A-BCBA1BB5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1EE4B4-6BDB-4D00-A631-B14F6F53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6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1020</Words>
  <Application>Microsoft Office PowerPoint</Application>
  <PresentationFormat>와이드스크린</PresentationFormat>
  <Paragraphs>224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돋움체</vt:lpstr>
      <vt:lpstr>맑은 고딕</vt:lpstr>
      <vt:lpstr>Arial</vt:lpstr>
      <vt:lpstr>Office 테마</vt:lpstr>
      <vt:lpstr>ExP Make Programming Team 19-1 Seminar #2</vt:lpstr>
      <vt:lpstr>유니티 엔진 다루기</vt:lpstr>
      <vt:lpstr>시작하기 전에..</vt:lpstr>
      <vt:lpstr>예습</vt:lpstr>
      <vt:lpstr>목차</vt:lpstr>
      <vt:lpstr>조건문</vt:lpstr>
      <vt:lpstr>조건문 - if-else문 1/6</vt:lpstr>
      <vt:lpstr>조건문 - if-else문 2/6</vt:lpstr>
      <vt:lpstr>조건문 - if-else문 3/6</vt:lpstr>
      <vt:lpstr>조건문 - if-else문 4/6</vt:lpstr>
      <vt:lpstr>조건문 – if-else문 5/6</vt:lpstr>
      <vt:lpstr>조건문 – if-else문 6/6</vt:lpstr>
      <vt:lpstr>실습 1 </vt:lpstr>
      <vt:lpstr>실습1 소스코드</vt:lpstr>
      <vt:lpstr>반복문</vt:lpstr>
      <vt:lpstr>반복문 - for문</vt:lpstr>
      <vt:lpstr>반복문 - while문</vt:lpstr>
      <vt:lpstr>반복문 - foreach문</vt:lpstr>
      <vt:lpstr>반복문 - 중첩반복문</vt:lpstr>
      <vt:lpstr>반복문 – break 와 continue</vt:lpstr>
      <vt:lpstr>반복문 – break </vt:lpstr>
      <vt:lpstr>반복문 – continue </vt:lpstr>
      <vt:lpstr>실습2 </vt:lpstr>
      <vt:lpstr>실습2  소스코드</vt:lpstr>
      <vt:lpstr>다음 스터디 예고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60</cp:revision>
  <dcterms:created xsi:type="dcterms:W3CDTF">2019-03-23T10:55:27Z</dcterms:created>
  <dcterms:modified xsi:type="dcterms:W3CDTF">2019-03-30T02:19:28Z</dcterms:modified>
</cp:coreProperties>
</file>