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82" r:id="rId16"/>
    <p:sldId id="270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8"/>
            <p14:sldId id="267"/>
            <p14:sldId id="268"/>
            <p14:sldId id="269"/>
            <p14:sldId id="260"/>
            <p14:sldId id="259"/>
            <p14:sldId id="261"/>
            <p14:sldId id="262"/>
            <p14:sldId id="263"/>
            <p14:sldId id="265"/>
            <p14:sldId id="264"/>
            <p14:sldId id="266"/>
            <p14:sldId id="282"/>
            <p14:sldId id="27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Pl2C4LTKGQ&amp;list=PLUZ5gNInsv_O7XRpaNQIC9D5uhMZmTYAf&amp;index=2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wL5uUP7F1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FKs5rvr3iM&amp;index=3&amp;list=PLUZ5gNInsv_O7XRpaNQIC9D5uhMZmTYA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#3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2019 04 09 </a:t>
            </a:r>
            <a:r>
              <a:rPr lang="ko-KR" altLang="en-US" dirty="0"/>
              <a:t>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28AE-A4A0-4545-9D70-DBA2F3E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: public </a:t>
            </a:r>
            <a:r>
              <a:rPr lang="ko-KR" altLang="en-US" dirty="0"/>
              <a:t>과 </a:t>
            </a:r>
            <a:r>
              <a:rPr lang="en-US" altLang="ko-KR" dirty="0"/>
              <a:t>private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D5CCF-C063-4BE1-9065-1D8C6EA4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513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</a:t>
            </a:r>
            <a:r>
              <a:rPr lang="en-US" altLang="ko-KR" sz="2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2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2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Moving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3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3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speed;</a:t>
            </a: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secret;</a:t>
            </a:r>
          </a:p>
          <a:p>
            <a:pPr marL="0" indent="0">
              <a:buNone/>
            </a:pPr>
            <a:endParaRPr lang="ko-KR" altLang="en-US" sz="3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speed = 0;</a:t>
            </a: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secret = 50;</a:t>
            </a:r>
          </a:p>
          <a:p>
            <a:pPr marL="0" indent="0">
              <a:buNone/>
            </a:pPr>
            <a:r>
              <a:rPr lang="ko-KR" altLang="en-US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3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1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6636B-F007-412C-B25A-B7614CB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E0A6C-6AC8-42B6-96BC-7A3C0704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1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38562-5DA2-4A61-9D62-975AC29D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실습</a:t>
            </a:r>
            <a:r>
              <a:rPr lang="en-US" altLang="ko-KR" sz="4000" dirty="0"/>
              <a:t>2 : public </a:t>
            </a:r>
            <a:r>
              <a:rPr lang="ko-KR" altLang="en-US" sz="4000" dirty="0"/>
              <a:t>변수를 </a:t>
            </a:r>
            <a:r>
              <a:rPr lang="en-US" altLang="ko-KR" sz="4000" dirty="0"/>
              <a:t>Inspector</a:t>
            </a:r>
            <a:r>
              <a:rPr lang="ko-KR" altLang="en-US" sz="4000" dirty="0"/>
              <a:t>뷰에서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27DA3-50E6-4F12-89F2-2764D0A8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Start </a:t>
            </a:r>
            <a:r>
              <a:rPr lang="ko-KR" altLang="en-US" dirty="0"/>
              <a:t>아래에 아래 코드 추가로 작성하기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(speed);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F0C6F-2B8C-49C2-9829-2975FBD7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6E874-6AF4-4F44-BE8F-9476816D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575A-40F0-4D25-953F-A77FEE5A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AEF16-5923-46D1-8004-AEC1964A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아래 코드를 </a:t>
            </a:r>
            <a:r>
              <a:rPr lang="en-US" altLang="ko-KR" sz="3200" dirty="0"/>
              <a:t>Start </a:t>
            </a:r>
            <a:r>
              <a:rPr lang="ko-KR" altLang="en-US" sz="3200" dirty="0"/>
              <a:t>함수 위에 작성하기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3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Rigidbody</a:t>
            </a:r>
            <a:r>
              <a:rPr lang="en-US" altLang="ko-KR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클래스의 객체 </a:t>
            </a:r>
            <a:r>
              <a:rPr lang="en-US" altLang="ko-KR" sz="3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rb</a:t>
            </a:r>
            <a:r>
              <a:rPr lang="en-US" altLang="ko-KR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  <a:endParaRPr lang="en-US" altLang="ko-KR" sz="32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4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Rigidbody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rb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0070C0"/>
                </a:solidFill>
              </a:rPr>
              <a:t>void </a:t>
            </a:r>
            <a:r>
              <a:rPr lang="en-US" altLang="ko-KR" sz="4000" dirty="0"/>
              <a:t>Start() {…}</a:t>
            </a:r>
            <a:endParaRPr lang="ko-KR" altLang="en-US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963D86-41C9-4116-B287-9BA5C44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E102E-DF4F-4DED-9D6F-DBE4BBF6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6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98E44-F399-419F-B980-BCF13F10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 :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클래스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A71D0-E793-4DEA-98C2-E2A15950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105156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3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(speed);</a:t>
            </a:r>
            <a:endParaRPr lang="en-US" altLang="ko-KR" sz="3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KeyCode.LeftArrow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(Vector3.left * speed * 						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Time.deltaTime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2003D-86B1-43C0-B23A-BA6CC03C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AF609D-E44A-4620-B050-7DD740A2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0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9E2D-D370-47BB-8982-93BEE7E1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90"/>
            <a:ext cx="10515600" cy="1325563"/>
          </a:xfrm>
        </p:spPr>
        <p:txBody>
          <a:bodyPr/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5 </a:t>
            </a:r>
            <a:r>
              <a:rPr lang="ko-KR" altLang="en-US" sz="3200" dirty="0"/>
              <a:t>코드 추가하기</a:t>
            </a:r>
            <a:r>
              <a:rPr lang="en-US" altLang="ko-KR" sz="3200" dirty="0"/>
              <a:t>(copy &amp; paste)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B2E8E-EAF0-4679-9694-BC22BB12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257"/>
            <a:ext cx="10515600" cy="5698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</a:t>
            </a:r>
            <a:r>
              <a:rPr lang="en-US" altLang="ko-KR" sz="2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</a:t>
            </a:r>
            <a:r>
              <a:rPr lang="en-US" altLang="ko-KR" sz="22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2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KeyCode.RightArrow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2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Vector3.right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speed * 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Time.deltaTime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2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KeyCode.UpArrow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2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Vector3.forward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speed * 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Time.deltaTime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2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KeyCode.DownArrow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2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Vector3.back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speed * </a:t>
            </a:r>
            <a:r>
              <a:rPr lang="en-US" altLang="ko-KR" sz="2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Time.deltaTime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66FF2-1A3C-4316-A25B-C68C0E5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66A22-0772-4CE6-9699-5832B8B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E0E0-068C-4A3F-9B36-5AA58E0C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01A33-F907-46E6-AE5C-AD6E946D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 돌리기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358FDD-3B43-4E0E-BA89-5458F961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4DB7D-1709-446B-B4DB-323ED186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617E6-5419-4CF7-9EB8-76148174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DC89E-D1AB-4F9B-945B-28A0D923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4, 5</a:t>
            </a:r>
            <a:r>
              <a:rPr lang="ko-KR" altLang="en-US" dirty="0"/>
              <a:t>주차 휴강</a:t>
            </a:r>
            <a:r>
              <a:rPr lang="en-US" altLang="ko-KR" dirty="0"/>
              <a:t>. </a:t>
            </a:r>
            <a:r>
              <a:rPr lang="ko-KR" altLang="en-US" dirty="0"/>
              <a:t>다음 스터디는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r>
              <a:rPr lang="ko-KR" altLang="en-US" dirty="0">
                <a:solidFill>
                  <a:srgbClr val="0070C0"/>
                </a:solidFill>
              </a:rPr>
              <a:t>월 </a:t>
            </a:r>
            <a:r>
              <a:rPr lang="en-US" altLang="ko-KR" dirty="0">
                <a:solidFill>
                  <a:srgbClr val="0070C0"/>
                </a:solidFill>
              </a:rPr>
              <a:t>30</a:t>
            </a:r>
            <a:r>
              <a:rPr lang="ko-KR" altLang="en-US" dirty="0">
                <a:solidFill>
                  <a:srgbClr val="0070C0"/>
                </a:solidFill>
              </a:rPr>
              <a:t>일 화요일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다루지 않은 것이 많음</a:t>
            </a:r>
            <a:r>
              <a:rPr lang="en-US" altLang="ko-KR" dirty="0"/>
              <a:t>. </a:t>
            </a:r>
            <a:r>
              <a:rPr lang="ko-KR" altLang="en-US" dirty="0" err="1"/>
              <a:t>모르는게</a:t>
            </a:r>
            <a:r>
              <a:rPr lang="ko-KR" altLang="en-US" dirty="0"/>
              <a:t> 나왔을 경우 검색하면 해결될 가능성이 크다</a:t>
            </a:r>
            <a:r>
              <a:rPr lang="en-US" altLang="ko-KR" dirty="0"/>
              <a:t>.(</a:t>
            </a:r>
            <a:r>
              <a:rPr lang="ko-KR" altLang="en-US" dirty="0"/>
              <a:t>유튜브 </a:t>
            </a:r>
            <a:r>
              <a:rPr lang="en-US" altLang="ko-KR" dirty="0"/>
              <a:t>or </a:t>
            </a:r>
            <a:r>
              <a:rPr lang="ko-KR" altLang="en-US" dirty="0"/>
              <a:t>구글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>
                <a:hlinkClick r:id="rId2"/>
              </a:rPr>
              <a:t>코루틴</a:t>
            </a:r>
            <a:r>
              <a:rPr lang="en-US" altLang="ko-KR" dirty="0"/>
              <a:t>(Coroutine) </a:t>
            </a:r>
            <a:r>
              <a:rPr lang="ko-KR" altLang="en-US" dirty="0"/>
              <a:t>부분은 </a:t>
            </a:r>
            <a:r>
              <a:rPr lang="ko-KR" altLang="en-US"/>
              <a:t>꼭 알아보기</a:t>
            </a:r>
            <a:endParaRPr lang="en-US" altLang="ko-KR" dirty="0"/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5/2 </a:t>
            </a:r>
            <a:r>
              <a:rPr lang="ko-KR" altLang="en-US" dirty="0">
                <a:solidFill>
                  <a:schemeClr val="accent1"/>
                </a:solidFill>
              </a:rPr>
              <a:t>목요일 전까지 </a:t>
            </a:r>
            <a:r>
              <a:rPr lang="ko-KR" altLang="en-US" dirty="0"/>
              <a:t>전에 전파 한 동영상 따라하기가 과제임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주차 과제 </a:t>
            </a:r>
            <a:r>
              <a:rPr lang="en-US" altLang="ko-KR" dirty="0"/>
              <a:t>ppt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ECC95-2E85-4FEE-87F6-5BEA39E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F6E80A-8F2D-4F79-8347-02D9399E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2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608E-AA24-4A25-B425-66A17BF0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7001-D10B-4CE8-854D-22914932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리스트 요약</a:t>
            </a:r>
            <a:r>
              <a:rPr lang="en-US" altLang="ko-KR" dirty="0"/>
              <a:t>,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컴포넌트 사용하기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C24D8-B2D5-4065-8808-46F44E17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77A58-6F4A-469A-BB50-7D6A825D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2D5A7-1F7B-457F-93B7-6BFE70AF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리스트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1F828-44CB-47D6-BAA9-0679EE1D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생성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크기가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 배열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/>
              <a:t>리스트 생성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int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자료형의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List&lt;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list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1C6B0-2DE8-4833-94E2-0D5936DD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B49DC-9610-4BA8-8215-308057B0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3ECCE-1B8A-4A34-8380-19E374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ko-KR" altLang="en-US" dirty="0"/>
              <a:t>리스트 실습 </a:t>
            </a:r>
            <a:r>
              <a:rPr lang="en-US" altLang="ko-KR" dirty="0"/>
              <a:t>1 – List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7CE6A-C681-4B2D-9444-6A625E5D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57"/>
            <a:ext cx="10515600" cy="50775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ListTest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string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자료형을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담을수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있는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(){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(){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A182AA-D580-4E44-B5D4-1E11E39A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1D5580-4FA1-4CEA-A768-39F869BB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0DB50-A369-420D-ACCC-6C6B89EA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실습 </a:t>
            </a:r>
            <a:r>
              <a:rPr lang="en-US" altLang="ko-KR" dirty="0"/>
              <a:t>2 – List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35704-0E2E-402C-AEC7-96FB72E6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myList.Add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서울시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myList.Add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마포구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myList.Add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와우산로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myList.Add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메이크</a:t>
            </a:r>
            <a:r>
              <a:rPr lang="en-US" altLang="ko-KR" sz="3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93918-199F-4E5A-818D-635C7B6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B6091-2875-45EF-A642-16839158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B459A-C9AC-4533-9EFC-15947F8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리스트 실습</a:t>
            </a:r>
            <a:r>
              <a:rPr lang="en-US" altLang="ko-KR" sz="3600" dirty="0"/>
              <a:t>3 – List </a:t>
            </a:r>
            <a:r>
              <a:rPr lang="ko-KR" altLang="en-US" sz="3600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7A2FE-22D6-41E5-B25C-F6E8409B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57"/>
            <a:ext cx="10515600" cy="5469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리스트의 크기 출력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myList.Count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리스트에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메이크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들어있으면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true, 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아니면 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 </a:t>
            </a:r>
            <a:r>
              <a:rPr lang="ko-KR" altLang="en-US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반환</a:t>
            </a:r>
            <a:r>
              <a:rPr lang="en-US" altLang="ko-KR" sz="2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myList.Contains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err="1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메이크</a:t>
            </a:r>
            <a:r>
              <a:rPr lang="en-US" altLang="ko-KR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위치에 있는 것을 삭제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myList.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RemoveAt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(2)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myList.Count; i++)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문장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myList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408DA-7A7F-4DE9-B1D9-AE1A655D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C3315-B020-44D7-A5CB-9747D8E8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38A64-87A5-49A5-81EF-B73331B0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556BF-D169-401D-BC7C-8863A8F8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어떤 사물이나 개념을 추상화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 </a:t>
            </a:r>
            <a:r>
              <a:rPr lang="ko-KR" altLang="en-US" dirty="0"/>
              <a:t>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붕어빵의 붕어빵 </a:t>
            </a:r>
            <a:r>
              <a:rPr lang="en-US" altLang="ko-KR" dirty="0"/>
              <a:t>‘</a:t>
            </a:r>
            <a:r>
              <a:rPr lang="ko-KR" altLang="en-US" dirty="0"/>
              <a:t>틀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틀만 있으면 팥 붕어빵</a:t>
            </a:r>
            <a:r>
              <a:rPr lang="en-US" altLang="ko-KR" dirty="0"/>
              <a:t>, </a:t>
            </a:r>
            <a:r>
              <a:rPr lang="ko-KR" altLang="en-US" dirty="0"/>
              <a:t>슈크림 붕어빵 등을 만들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유니티는 객체지향프로그래밍 언어임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붕어빵 틀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로 팥 붕어빵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만듦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C#,</a:t>
            </a:r>
            <a:r>
              <a:rPr lang="ko-KR" altLang="en-US" dirty="0"/>
              <a:t> </a:t>
            </a:r>
            <a:r>
              <a:rPr lang="en-US" altLang="ko-KR" dirty="0"/>
              <a:t>Unity</a:t>
            </a:r>
            <a:r>
              <a:rPr lang="ko-KR" altLang="en-US" dirty="0"/>
              <a:t>에서 핵심이 되는 가장 중요한 개념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hlinkClick r:id="rId2"/>
              </a:rPr>
              <a:t>클래스 동영상</a:t>
            </a:r>
            <a:r>
              <a:rPr lang="en-US" altLang="ko-KR" dirty="0">
                <a:hlinkClick r:id="rId2"/>
              </a:rPr>
              <a:t>(2</a:t>
            </a:r>
            <a:r>
              <a:rPr lang="ko-KR" altLang="en-US" dirty="0">
                <a:hlinkClick r:id="rId2"/>
              </a:rPr>
              <a:t>주차와 동일한 링크</a:t>
            </a:r>
            <a:r>
              <a:rPr lang="en-US" altLang="ko-KR" dirty="0">
                <a:hlinkClick r:id="rId2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63E4DE-2A37-4A76-986D-B6990F01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EA1A2-ADAE-4211-9B96-4BD94083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8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7D541-6FDB-44EA-A15E-6E8AD35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유니티에서의 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7116D-41AD-4372-A431-E755A712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개발에 필요한 거의 모든 것들은 이미 </a:t>
            </a:r>
            <a:r>
              <a:rPr lang="en-US" altLang="ko-KR" dirty="0"/>
              <a:t>Class </a:t>
            </a:r>
            <a:r>
              <a:rPr lang="ko-KR" altLang="en-US" dirty="0"/>
              <a:t>로 만들어져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적절한 </a:t>
            </a:r>
            <a:r>
              <a:rPr lang="en-US" altLang="ko-KR" dirty="0"/>
              <a:t>Component(=</a:t>
            </a:r>
            <a:r>
              <a:rPr lang="ko-KR" altLang="en-US" dirty="0"/>
              <a:t>클래스의 인스턴스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) </a:t>
            </a:r>
            <a:r>
              <a:rPr lang="ko-KR" altLang="en-US" dirty="0"/>
              <a:t>를 사용하는 것이 컴포넌트 기반 게임 개발</a:t>
            </a:r>
            <a:r>
              <a:rPr lang="en-US" altLang="ko-KR" dirty="0"/>
              <a:t>(</a:t>
            </a:r>
            <a:r>
              <a:rPr lang="ko-KR" altLang="en-US" dirty="0"/>
              <a:t>유니티</a:t>
            </a:r>
            <a:r>
              <a:rPr lang="en-US" altLang="ko-KR" dirty="0"/>
              <a:t>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RigidBody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), Collider(</a:t>
            </a:r>
            <a:r>
              <a:rPr lang="ko-KR" altLang="en-US" dirty="0"/>
              <a:t>충돌</a:t>
            </a:r>
            <a:r>
              <a:rPr lang="en-US" altLang="ko-KR" dirty="0"/>
              <a:t>), Transform(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), </a:t>
            </a:r>
            <a:r>
              <a:rPr lang="en-US" altLang="ko-KR" dirty="0" err="1"/>
              <a:t>AudioSource</a:t>
            </a:r>
            <a:r>
              <a:rPr lang="en-US" altLang="ko-KR" dirty="0"/>
              <a:t>(</a:t>
            </a:r>
            <a:r>
              <a:rPr lang="ko-KR" altLang="en-US" dirty="0"/>
              <a:t>사운드</a:t>
            </a:r>
            <a:r>
              <a:rPr lang="en-US" altLang="ko-KR" dirty="0"/>
              <a:t>), Animator(</a:t>
            </a:r>
            <a:r>
              <a:rPr lang="ko-KR" altLang="en-US" dirty="0"/>
              <a:t>애니메이션</a:t>
            </a:r>
            <a:r>
              <a:rPr lang="en-US" altLang="ko-KR" dirty="0"/>
              <a:t>)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8DC4A-0580-4FB1-84F7-7A2E72B2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01C16-1DFB-4C1B-95BB-2DA9687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7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2F03-0939-4499-A40E-7308DEA1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8D5FF-8563-4290-BE7C-C64AC9FD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hlinkClick r:id="rId2"/>
              </a:rPr>
              <a:t>함수 동영상 자료</a:t>
            </a:r>
            <a:r>
              <a:rPr lang="en-US" altLang="ko-KR" dirty="0">
                <a:hlinkClick r:id="rId2"/>
              </a:rPr>
              <a:t>(2</a:t>
            </a:r>
            <a:r>
              <a:rPr lang="ko-KR" altLang="en-US" dirty="0">
                <a:hlinkClick r:id="rId2"/>
              </a:rPr>
              <a:t>주차와 동일한 링크</a:t>
            </a:r>
            <a:r>
              <a:rPr lang="en-US" altLang="ko-KR" dirty="0">
                <a:hlinkClick r:id="rId2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참고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더한 값을 반환하는 함수가 필요 할 때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x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매개변수로 받는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Adder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int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자료형을 반환 한다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Adder(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x + y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반환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+ y;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B0D8F-A473-462E-813A-41430041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F6A5A-E8DF-4536-90E0-6D9D8F7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5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659</Words>
  <Application>Microsoft Office PowerPoint</Application>
  <PresentationFormat>와이드스크린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맑은 고딕</vt:lpstr>
      <vt:lpstr>Arial</vt:lpstr>
      <vt:lpstr>Office 테마</vt:lpstr>
      <vt:lpstr>ExP Make Programming Team 19-1 Seminar #3</vt:lpstr>
      <vt:lpstr>목차</vt:lpstr>
      <vt:lpstr>배열, 리스트 복습</vt:lpstr>
      <vt:lpstr>리스트 실습 1 – List 생성</vt:lpstr>
      <vt:lpstr>리스트 실습 2 – List 추가</vt:lpstr>
      <vt:lpstr>리스트 실습3 – List 함수</vt:lpstr>
      <vt:lpstr>클래스란?</vt:lpstr>
      <vt:lpstr>유니티에서의 클래스란?</vt:lpstr>
      <vt:lpstr>함수란?</vt:lpstr>
      <vt:lpstr>실습 1 : public 과 private</vt:lpstr>
      <vt:lpstr>실습2 : public 변수를 Inspector뷰에서 수정</vt:lpstr>
      <vt:lpstr>실습 3 RigidBody 변수 추가하기</vt:lpstr>
      <vt:lpstr>실습 4 : Rigidbody 클래스 사용하기</vt:lpstr>
      <vt:lpstr>실습5 코드 추가하기(copy &amp; paste)</vt:lpstr>
      <vt:lpstr>결과 확인</vt:lpstr>
      <vt:lpstr>추후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105</cp:revision>
  <dcterms:created xsi:type="dcterms:W3CDTF">2019-03-23T10:55:27Z</dcterms:created>
  <dcterms:modified xsi:type="dcterms:W3CDTF">2019-04-07T14:31:04Z</dcterms:modified>
</cp:coreProperties>
</file>