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9CC59C-AD17-4698-ABB5-30D011B0C933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F263A-1897-4832-85CD-20D04247F771}" type="datetimeFigureOut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DD9-1601-4051-BDF8-196939006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5D59C-02CC-484B-9F49-6E5728791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1E5F6E-15B3-4AED-AFCC-8FDA1F1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9E95-4BF0-4AC2-8AC0-B342CDD1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2B93-56AC-48FD-B8A5-9A5E55FF369B}" type="datetime1">
              <a:rPr lang="ko-KR" altLang="en-US" smtClean="0"/>
              <a:t>2019-04-06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15C6C-1CD8-4FA4-95AF-D4ADD8E5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84872" y="895783"/>
            <a:ext cx="1607128" cy="226580"/>
          </a:xfrm>
        </p:spPr>
        <p:txBody>
          <a:bodyPr>
            <a:noAutofit/>
          </a:bodyPr>
          <a:lstStyle>
            <a:lvl1pPr algn="r">
              <a:defRPr sz="1000">
                <a:ln w="0">
                  <a:solidFill>
                    <a:schemeClr val="accent1">
                      <a:alpha val="40000"/>
                    </a:schemeClr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BCD89-25D6-46B5-8EF2-D24773DB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7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ECE21-1081-408E-906D-C1EE4BD2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EFD28-D248-436A-B745-304D32920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0BE38-52BA-4760-BE20-796EE5AA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D3D3-355D-4813-9772-DDF9ADCC60B8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04F38-D791-4765-BEF6-C2800998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0872C-8971-4FDE-BDE7-C3E7DDFD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3703F-86D7-47D7-86DD-C5627041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67060-24C4-4D58-B51B-652244AE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4F8EC-A06A-4D8D-8EC0-B0732B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1C347-6ED1-459A-82A8-BB8F2BAE52C9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B4555-E7E0-4EDD-A0D7-71496AD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8580-BB5C-4784-A16E-05E431D1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9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A0DB-6D45-4201-A29A-08A3F0AE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E3BD-6EDF-43B4-B50C-9CD280A4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F11D1-CBA4-4C1D-9798-A2248F50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AC7E-B92F-48CF-99B0-C8865831A033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BBB39-CF54-40A8-929B-89B9F221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1051F-528B-446E-97D1-030E5AD9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03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0227-FE57-4EA0-8692-8C6BC61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90409-70DF-4D44-B1DC-D79AE66B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634CF-D9C3-49F5-8054-68F306F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262EB-2742-4591-BFF7-AD4E7441E7E2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A3FE9-04EF-46D7-8B8B-E39F77F4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A716-3BA8-4157-A148-071881D0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37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AC3AD-9B84-4AC6-80D7-66B1237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09A3F-5FFF-400F-B7FD-31A0A2BB2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4A5E1-F3A5-4C5C-9474-94C962B19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8B34D-B9FE-4C4B-81BC-ED3EBDEE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E43D-141C-4DB3-A683-1E11D6CDEB8C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8AC1C2-D0E3-44EB-9F81-28BF454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C20EF-397A-4EC5-BBE0-8DE87D06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46AC-7823-4CEC-BC5C-AAD2E26F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05D4F-7467-4164-BA37-C1B3E7DC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AD0586-C0B1-49F3-A11F-5B21A7CB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5E393-BA83-4819-86D6-84D2B6DFE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DB7DAF-449B-4C66-83EE-D8566B82B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54C6A-5910-4A0F-AFBD-29A4B781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C111-88B8-4592-BD40-064B52BA38D4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FE5F68-C188-4B8D-AF5C-350DF867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C21294-AFDA-4643-B081-0450D3E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36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0A7E5-AF63-41CF-A3A1-D868C1C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AA2EE-465E-4DE4-9CD8-ECC749A3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A1B3-1195-4A99-90B0-E22D2875B7EF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4B4CFC-E39A-4DFA-B4DA-D899DD7C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CEC4BF-6B89-4AEA-B389-165EC3C2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5A27D-744B-4ABB-9099-6809EAC1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4F94-BCD4-47A3-AAB6-8820B57BF1CC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8833D-43D2-4343-9239-525C15BE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38DBD-176C-4422-8D8B-63E1117E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5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F9768-E426-47A1-B5FF-0AAFC6E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5E965-5395-43EF-8F86-0993804F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B3D5E-6DD8-4E9F-BBBA-C8F911A2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B4536-8C9C-4F26-B9E0-921A5234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4A5E-3131-45B1-8E42-6DD205687873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D9D10-9E17-4B50-92F5-3400C5BE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252338-AC9F-4FE1-9DFD-B0439A4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B3CEA-9D11-46EF-8C7A-C13D88B2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9B0766-A7BD-4444-8173-F9A3721D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CA5DB1-4C01-4CED-A1AC-DA8BE93C2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192D9-0E95-4542-BCB1-57358A8C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D10-C65B-4A55-A1E3-4559AC5C4802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021C0-91F3-47C1-AE89-070CFDC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E0995-23DE-4F56-A40A-41800DFE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86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63B42-B07C-417B-975D-FE6D6587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27422-DA25-4020-97B5-C25ED037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EDC5-886A-4F95-AB54-EA05A5D1F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BF22-41BE-46BC-993D-B091D63BDC93}" type="datetime1">
              <a:rPr lang="ko-KR" altLang="en-US" smtClean="0"/>
              <a:t>2019-04-06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422FA-156E-455C-80CF-8835435A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F59F2-0BFD-48CE-A6BF-CA8E617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D81D-3A37-4637-9842-66B2673037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3d.com/kr/learn/tutorials/s/roll-ball-tutorial" TargetMode="External"/><Relationship Id="rId2" Type="http://schemas.openxmlformats.org/officeDocument/2006/relationships/hyperlink" Target="https://programmers.co.kr/learn/courses/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ty3d.com/kr/learn/tutorials/s/2d-roguelike-tutorial" TargetMode="External"/><Relationship Id="rId5" Type="http://schemas.openxmlformats.org/officeDocument/2006/relationships/hyperlink" Target="https://unity3d.com/kr/learn/tutorials/s/space-shooter-tutorial" TargetMode="External"/><Relationship Id="rId4" Type="http://schemas.openxmlformats.org/officeDocument/2006/relationships/hyperlink" Target="https://unity3d.com/kr/learn/tutorials/s/2d-ufo-tuto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500C8-7FFE-4499-AB8E-01C37BDFF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835" y="1999131"/>
            <a:ext cx="10086109" cy="98652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ExP</a:t>
            </a:r>
            <a:r>
              <a:rPr lang="en-US" altLang="ko-KR" dirty="0"/>
              <a:t> Make Programming Team</a:t>
            </a:r>
            <a:br>
              <a:rPr lang="en-US" altLang="ko-KR" dirty="0"/>
            </a:br>
            <a:r>
              <a:rPr lang="en-US" altLang="ko-KR" dirty="0"/>
              <a:t>19-1 Seminar Assignment #3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C84CA1-A883-41C8-9123-7B7888D72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2019 04 09 </a:t>
            </a:r>
            <a:r>
              <a:rPr lang="ko-KR" altLang="en-US" dirty="0"/>
              <a:t>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과제 </a:t>
            </a:r>
            <a:r>
              <a:rPr lang="en-US" altLang="ko-KR" dirty="0"/>
              <a:t>– </a:t>
            </a:r>
            <a:r>
              <a:rPr lang="ko-KR" altLang="en-US" dirty="0"/>
              <a:t>유니티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61193-4FA7-446E-88AF-96333EB44364}"/>
              </a:ext>
            </a:extLst>
          </p:cNvPr>
          <p:cNvSpPr txBox="1"/>
          <p:nvPr/>
        </p:nvSpPr>
        <p:spPr>
          <a:xfrm>
            <a:off x="8072580" y="6031324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</a:t>
            </a:r>
            <a:r>
              <a:rPr lang="en-US" altLang="ko-KR" dirty="0"/>
              <a:t>15</a:t>
            </a:r>
            <a:r>
              <a:rPr lang="ko-KR" altLang="en-US" dirty="0"/>
              <a:t>학번 백성진</a:t>
            </a:r>
          </a:p>
        </p:txBody>
      </p:sp>
    </p:spTree>
    <p:extLst>
      <p:ext uri="{BB962C8B-B14F-4D97-AF65-F5344CB8AC3E}">
        <p14:creationId xmlns:p14="http://schemas.microsoft.com/office/powerpoint/2010/main" val="211499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56FEC-ECCE-40AB-8C56-B879582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F52A6-B2CF-4490-AB5A-3E8F149E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스터디한</a:t>
            </a:r>
            <a:r>
              <a:rPr lang="ko-KR" altLang="en-US" dirty="0"/>
              <a:t> 내용을 바탕으로 </a:t>
            </a:r>
            <a:r>
              <a:rPr lang="en-US" altLang="ko-KR" dirty="0"/>
              <a:t>Unity</a:t>
            </a:r>
            <a:r>
              <a:rPr lang="ko-KR" altLang="en-US" dirty="0"/>
              <a:t>로 게임 개발하는 방법을 이해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C1A967-58EC-43A5-886D-63BD15E72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5F5E-D7F9-4672-93D2-12AB086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39DB-64DC-45C9-A44F-8F137BB0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~ 5/2 </a:t>
            </a:r>
            <a:r>
              <a:rPr lang="ko-KR" altLang="en-US" dirty="0"/>
              <a:t>목요일 정기 모임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00120-9882-413F-AE32-2CA96A7AB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필수 과제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https://programmers.co.kr/learn/courses/1</a:t>
            </a:r>
            <a:r>
              <a:rPr lang="ko-KR" altLang="en-US" dirty="0"/>
              <a:t>완강하기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필수 과제 후 추천 과제</a:t>
            </a:r>
            <a:r>
              <a:rPr lang="en-US" altLang="ko-KR" dirty="0"/>
              <a:t>(</a:t>
            </a:r>
            <a:r>
              <a:rPr lang="ko-KR" altLang="en-US" dirty="0"/>
              <a:t>주관적인 난이도 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https://unity3d.com/kr/learn/tutorials/s/roll-ball-tutorial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4"/>
              </a:rPr>
              <a:t>https://unity3d.com/kr/learn/tutorials/s/2d-ufo-tutorial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>
                <a:hlinkClick r:id="rId5"/>
              </a:rPr>
              <a:t>https://unity3d.com/kr/learn/tutorials/s/space-shooter-tutorial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https://unity3d.com/kr/learn/tutorials/s/</a:t>
            </a:r>
            <a:r>
              <a:rPr lang="en-US" altLang="ko-KR">
                <a:hlinkClick r:id="rId6"/>
              </a:rPr>
              <a:t>2d-roguelike-tutorial</a:t>
            </a:r>
            <a:r>
              <a:rPr lang="en-US" altLang="ko-KR"/>
              <a:t> 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위 동영상 내용을 외우지 않아야 함</a:t>
            </a:r>
            <a:r>
              <a:rPr lang="en-US" altLang="ko-KR" dirty="0"/>
              <a:t>. </a:t>
            </a:r>
            <a:r>
              <a:rPr lang="ko-KR" altLang="en-US" dirty="0"/>
              <a:t>구현이 필요 할 때 무엇이 필요한 지 알고</a:t>
            </a:r>
            <a:r>
              <a:rPr lang="en-US" altLang="ko-KR" dirty="0"/>
              <a:t>, </a:t>
            </a:r>
            <a:r>
              <a:rPr lang="ko-KR" altLang="en-US" dirty="0" err="1"/>
              <a:t>어떤걸</a:t>
            </a:r>
            <a:r>
              <a:rPr lang="ko-KR" altLang="en-US" dirty="0"/>
              <a:t> 찾아야 </a:t>
            </a:r>
            <a:r>
              <a:rPr lang="ko-KR" altLang="en-US" dirty="0" err="1"/>
              <a:t>하는지만</a:t>
            </a:r>
            <a:r>
              <a:rPr lang="ko-KR" altLang="en-US" dirty="0"/>
              <a:t> 알고 있으면 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04A312-FE2D-48E0-8C33-FE14A614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ExP Make Programming Team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C5F87-215F-4A41-890A-17A7635D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D81D-3A37-4637-9842-66B2673037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158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ExP Make Programming Team 19-1 Seminar Assignment #3</vt:lpstr>
      <vt:lpstr>과제 개요</vt:lpstr>
      <vt:lpstr>~ 5/2 목요일 정기 모임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Make Programming Team 19-1 Seminar #1</dc:title>
  <dc:creator>Bak Seongjin</dc:creator>
  <cp:lastModifiedBy>Bak Seongjin</cp:lastModifiedBy>
  <cp:revision>68</cp:revision>
  <dcterms:created xsi:type="dcterms:W3CDTF">2019-03-23T10:55:27Z</dcterms:created>
  <dcterms:modified xsi:type="dcterms:W3CDTF">2019-04-06T10:54:45Z</dcterms:modified>
</cp:coreProperties>
</file>