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8"/>
            <p14:sldId id="263"/>
            <p14:sldId id="259"/>
            <p14:sldId id="261"/>
            <p14:sldId id="264"/>
            <p14:sldId id="260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ngjinBak/19_1_Hongik_ExP_Make_Programming_Seminar/tree/master/19-1%EA%B3%BC%EC%A0%9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Assignment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2019 03 26 </a:t>
            </a:r>
            <a:r>
              <a:rPr lang="ko-KR" altLang="en-US" dirty="0"/>
              <a:t>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과제 </a:t>
            </a:r>
            <a:r>
              <a:rPr lang="en-US" altLang="ko-KR" dirty="0"/>
              <a:t>–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A3529-FE70-47A4-B121-E97DD990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1-3 </a:t>
            </a:r>
            <a:r>
              <a:rPr lang="ko-KR" altLang="en-US" dirty="0"/>
              <a:t>문자열처리 출력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C37A0-BD2E-49E2-B106-F05A363C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3-1 </a:t>
            </a:r>
            <a:r>
              <a:rPr lang="ko-KR" altLang="en-US" dirty="0"/>
              <a:t>출력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3-2 </a:t>
            </a:r>
            <a:r>
              <a:rPr lang="ko-KR" altLang="en-US" dirty="0"/>
              <a:t>출력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3-3 </a:t>
            </a:r>
            <a:r>
              <a:rPr lang="ko-KR" altLang="en-US" dirty="0"/>
              <a:t>출력 예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96F4FE-11C3-4835-9E3C-302133E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EECE85-69B1-4619-BDD0-406AE993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2481A-6A00-4ED5-BBAE-241D7526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72" y="2331625"/>
            <a:ext cx="3680779" cy="1097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E7C27C-A551-4B84-8FFD-D74CFB2FB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72" y="3888502"/>
            <a:ext cx="3749365" cy="9144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0BADA7-FA6C-4A35-995D-E11B18F0A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89" y="5262483"/>
            <a:ext cx="377984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자료형 형변환을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사칙연산을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문자열 처리를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소스코드는 </a:t>
            </a:r>
            <a:r>
              <a:rPr lang="en-US" altLang="ko-KR" dirty="0">
                <a:solidFill>
                  <a:schemeClr val="accent1"/>
                </a:solidFill>
              </a:rPr>
              <a:t>GitHub</a:t>
            </a:r>
            <a:r>
              <a:rPr lang="ko-KR" altLang="en-US" dirty="0">
                <a:solidFill>
                  <a:schemeClr val="accent1"/>
                </a:solidFill>
              </a:rPr>
              <a:t>에 </a:t>
            </a:r>
            <a:r>
              <a:rPr lang="ko-KR" altLang="en-US" dirty="0" err="1">
                <a:solidFill>
                  <a:schemeClr val="accent1"/>
                </a:solidFill>
              </a:rPr>
              <a:t>올려두었습니다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=&gt; </a:t>
            </a:r>
            <a:r>
              <a:rPr lang="ko-KR" altLang="en-US" dirty="0">
                <a:hlinkClick r:id="rId2"/>
              </a:rPr>
              <a:t>과제 소스코드 </a:t>
            </a:r>
            <a:r>
              <a:rPr lang="en-US" altLang="ko-KR" dirty="0">
                <a:hlinkClick r:id="rId2"/>
              </a:rPr>
              <a:t>GitHub </a:t>
            </a:r>
            <a:r>
              <a:rPr lang="ko-KR" altLang="en-US" dirty="0">
                <a:hlinkClick r:id="rId2"/>
              </a:rPr>
              <a:t>주소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5FA7C-3BBB-4DE6-8B4F-1BB21AF1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결과를 출력하는</a:t>
            </a:r>
            <a:r>
              <a:rPr lang="en-US" altLang="ko-KR" dirty="0"/>
              <a:t> C#</a:t>
            </a:r>
            <a:r>
              <a:rPr lang="ko-KR" altLang="en-US" dirty="0"/>
              <a:t>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BAD7D-2207-4480-AA5B-5AA20506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Console.WriteLine</a:t>
            </a:r>
            <a:r>
              <a:rPr lang="en-US" altLang="ko-KR" dirty="0"/>
              <a:t>();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Console.Write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18A1D1-199F-4C7D-9982-87A33CB1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1B0F02-F0C8-480A-8B03-8C81654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5F994B-FB35-4BDC-9744-ECECF0ACD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576"/>
            <a:ext cx="6408906" cy="39033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F2BFF4-77F7-4FCC-A9C7-E8959BCD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28" y="2926001"/>
            <a:ext cx="4274777" cy="22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5C9DD-9CD8-4A65-81FF-ABB6D30B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C#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97D7-6161-4B42-BFF3-F3CAC419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Console.ReadLine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위 문자열을 </a:t>
            </a:r>
            <a:r>
              <a:rPr lang="ko-KR" altLang="en-US" dirty="0" err="1"/>
              <a:t>입력받는</a:t>
            </a:r>
            <a:r>
              <a:rPr lang="ko-KR" altLang="en-US" dirty="0"/>
              <a:t> 함수는 </a:t>
            </a:r>
            <a:r>
              <a:rPr lang="en-US" altLang="ko-KR" dirty="0"/>
              <a:t>string</a:t>
            </a:r>
            <a:r>
              <a:rPr lang="ko-KR" altLang="en-US" dirty="0"/>
              <a:t>을 반환하므로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나 </a:t>
            </a:r>
            <a:r>
              <a:rPr lang="en-US" altLang="ko-KR" dirty="0"/>
              <a:t>float, double </a:t>
            </a:r>
            <a:r>
              <a:rPr lang="ko-KR" altLang="en-US" dirty="0"/>
              <a:t>등의 자료형으로 바꿔주는 작업이 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C6660-E8C6-4D39-AB7D-08F25312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29B2-A2BF-4E5C-B1CF-99DA7442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BB46F5-E073-48DF-BC92-1A715FE1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3709"/>
            <a:ext cx="5624047" cy="3055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A6CAE4-7B88-4644-95C1-82F021BB6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94" y="3353709"/>
            <a:ext cx="3986004" cy="17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DEC2E-E726-411D-ACDF-5BB8DB59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1-1 </a:t>
            </a:r>
            <a:r>
              <a:rPr lang="ko-KR" altLang="en-US" dirty="0"/>
              <a:t>자료형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215DB-100A-4F52-8C00-36BBBB04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정수 자료형의 </a:t>
            </a:r>
            <a:r>
              <a:rPr lang="en-US" altLang="ko-KR" dirty="0"/>
              <a:t>inch </a:t>
            </a:r>
            <a:r>
              <a:rPr lang="ko-KR" altLang="en-US" dirty="0"/>
              <a:t>단위를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cm </a:t>
            </a:r>
            <a:r>
              <a:rPr lang="ko-KR" altLang="en-US" dirty="0"/>
              <a:t>단위를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) 1inch = 2.54cm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원의 반지름을 </a:t>
            </a:r>
            <a:r>
              <a:rPr lang="ko-KR" altLang="en-US" dirty="0" err="1"/>
              <a:t>입력받아</a:t>
            </a:r>
            <a:r>
              <a:rPr lang="ko-KR" altLang="en-US" dirty="0"/>
              <a:t> 원의 둘레와 넓이를 구하는 코드를 작    </a:t>
            </a:r>
            <a:r>
              <a:rPr lang="en-US" altLang="ko-KR" dirty="0"/>
              <a:t>     </a:t>
            </a:r>
            <a:r>
              <a:rPr lang="ko-KR" altLang="en-US" dirty="0" err="1"/>
              <a:t>성하시오</a:t>
            </a:r>
            <a:r>
              <a:rPr lang="en-US" altLang="ko-KR" dirty="0"/>
              <a:t>. </a:t>
            </a:r>
            <a:r>
              <a:rPr lang="ko-KR" altLang="en-US" dirty="0"/>
              <a:t>각 둘레와 넓이는 정수 부분만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) </a:t>
            </a:r>
            <a:r>
              <a:rPr lang="ko-KR" altLang="en-US" dirty="0"/>
              <a:t>둘레 </a:t>
            </a:r>
            <a:r>
              <a:rPr lang="en-US" altLang="ko-KR" dirty="0"/>
              <a:t>= 2 * PI * </a:t>
            </a:r>
            <a:r>
              <a:rPr lang="ko-KR" altLang="en-US" dirty="0"/>
              <a:t>반지름</a:t>
            </a:r>
            <a:r>
              <a:rPr lang="en-US" altLang="ko-KR" dirty="0"/>
              <a:t>, </a:t>
            </a:r>
            <a:r>
              <a:rPr lang="ko-KR" altLang="en-US" dirty="0"/>
              <a:t>넓이 </a:t>
            </a:r>
            <a:r>
              <a:rPr lang="en-US" altLang="ko-KR" dirty="0"/>
              <a:t>= PI * </a:t>
            </a:r>
            <a:r>
              <a:rPr lang="ko-KR" altLang="en-US" dirty="0"/>
              <a:t>반지름 </a:t>
            </a:r>
            <a:r>
              <a:rPr lang="en-US" altLang="ko-KR" dirty="0"/>
              <a:t>* </a:t>
            </a:r>
            <a:r>
              <a:rPr lang="ko-KR" altLang="en-US" dirty="0"/>
              <a:t>반지름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단</a:t>
            </a:r>
            <a:r>
              <a:rPr lang="en-US" altLang="ko-KR" dirty="0"/>
              <a:t>, PI</a:t>
            </a:r>
            <a:r>
              <a:rPr lang="ko-KR" altLang="en-US" dirty="0"/>
              <a:t>는 </a:t>
            </a:r>
            <a:r>
              <a:rPr lang="en-US" altLang="ko-KR" dirty="0"/>
              <a:t>3.14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sz="1100" dirty="0"/>
          </a:p>
          <a:p>
            <a:pPr marL="0" indent="0" algn="r">
              <a:buNone/>
            </a:pPr>
            <a:endParaRPr lang="en-US" altLang="ko-KR" sz="1100" dirty="0"/>
          </a:p>
          <a:p>
            <a:pPr marL="0" indent="0" algn="r">
              <a:buNone/>
            </a:pPr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윤성우 저 </a:t>
            </a:r>
            <a:r>
              <a:rPr lang="en-US" altLang="ko-KR" sz="1100" dirty="0"/>
              <a:t>C#</a:t>
            </a:r>
            <a:r>
              <a:rPr lang="ko-KR" altLang="en-US" sz="1100" dirty="0"/>
              <a:t>프로그래밍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한빛아카데미</a:t>
            </a:r>
            <a:r>
              <a:rPr lang="en-US" altLang="ko-KR" sz="1100" dirty="0"/>
              <a:t> </a:t>
            </a:r>
            <a:r>
              <a:rPr lang="ko-KR" altLang="en-US" sz="1100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686F2-8F67-497A-A8DF-8FCCAF86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B1B7AB-B9EE-4DD2-A175-91FA0251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9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5937A-911C-4C89-A52E-32158ED4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1-2 </a:t>
            </a:r>
            <a:r>
              <a:rPr lang="ko-KR" altLang="en-US" dirty="0"/>
              <a:t>사칙연산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BB283-F39C-4125-AC72-596379C0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float </a:t>
            </a:r>
            <a:r>
              <a:rPr lang="ko-KR" altLang="en-US" dirty="0"/>
              <a:t>형 변수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입력 받아 </a:t>
            </a:r>
            <a:r>
              <a:rPr lang="en-US" altLang="ko-KR" dirty="0"/>
              <a:t>+, -, *, /, % </a:t>
            </a:r>
            <a:r>
              <a:rPr lang="ko-KR" altLang="en-US" dirty="0"/>
              <a:t>연산을 한 결과를 각각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618F4-C418-401F-AE0A-93D4F444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9018CE-CD99-4CA2-8D67-FC0CA9DB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5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80880-1D66-4FCE-925F-93681E9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1-3 </a:t>
            </a:r>
            <a:r>
              <a:rPr lang="ko-KR" altLang="en-US" dirty="0"/>
              <a:t>문자열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8E624-E3A7-4C72-8296-E1A46B1E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>
                <a:hlinkClick r:id="rId2"/>
              </a:rPr>
              <a:t>문자를 </a:t>
            </a:r>
            <a:r>
              <a:rPr lang="ko-KR" altLang="en-US" dirty="0" err="1">
                <a:hlinkClick r:id="rId2"/>
              </a:rPr>
              <a:t>입력받아</a:t>
            </a:r>
            <a:r>
              <a:rPr lang="ko-KR" altLang="en-US" dirty="0">
                <a:hlinkClick r:id="rId2"/>
              </a:rPr>
              <a:t> 아스키코드로 </a:t>
            </a:r>
            <a:r>
              <a:rPr lang="ko-KR" altLang="en-US" dirty="0" err="1">
                <a:hlinkClick r:id="rId2"/>
              </a:rPr>
              <a:t>바꾸시오</a:t>
            </a:r>
            <a:r>
              <a:rPr lang="en-US" altLang="ko-KR" dirty="0">
                <a:hlinkClick r:id="rId2"/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링크 참조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문자열 </a:t>
            </a:r>
            <a:r>
              <a:rPr lang="en-US" altLang="ko-KR" dirty="0"/>
              <a:t>“</a:t>
            </a:r>
            <a:r>
              <a:rPr lang="ko-KR" altLang="en-US" dirty="0"/>
              <a:t>홍익대학교“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“</a:t>
            </a:r>
            <a:r>
              <a:rPr lang="ko-KR" altLang="en-US" dirty="0"/>
              <a:t>홍익대학교 </a:t>
            </a:r>
            <a:r>
              <a:rPr lang="en-US" altLang="ko-KR" dirty="0" err="1"/>
              <a:t>ExP</a:t>
            </a:r>
            <a:r>
              <a:rPr lang="en-US" altLang="ko-KR" dirty="0"/>
              <a:t>” </a:t>
            </a:r>
            <a:r>
              <a:rPr lang="ko-KR" altLang="en-US" dirty="0"/>
              <a:t>문자열로 </a:t>
            </a:r>
            <a:r>
              <a:rPr lang="ko-KR" altLang="en-US" dirty="0" err="1"/>
              <a:t>바꾸시오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+ </a:t>
            </a:r>
            <a:r>
              <a:rPr lang="ko-KR" altLang="en-US" dirty="0"/>
              <a:t>연산자를 사용해야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문자열 </a:t>
            </a:r>
            <a:r>
              <a:rPr lang="en-US" altLang="ko-KR" dirty="0"/>
              <a:t>“</a:t>
            </a:r>
            <a:r>
              <a:rPr lang="en-US" altLang="ko-KR" dirty="0" err="1"/>
              <a:t>ExP</a:t>
            </a:r>
            <a:r>
              <a:rPr lang="en-US" altLang="ko-KR" dirty="0"/>
              <a:t>” </a:t>
            </a:r>
            <a:r>
              <a:rPr lang="ko-KR" altLang="en-US" dirty="0"/>
              <a:t>의 </a:t>
            </a:r>
            <a:r>
              <a:rPr lang="en-US" altLang="ko-KR" dirty="0"/>
              <a:t>‘x’ </a:t>
            </a:r>
            <a:r>
              <a:rPr lang="ko-KR" altLang="en-US" dirty="0"/>
              <a:t>를 문자열의 </a:t>
            </a:r>
            <a:r>
              <a:rPr lang="en-US" altLang="ko-KR" dirty="0"/>
              <a:t>index</a:t>
            </a:r>
            <a:r>
              <a:rPr lang="ko-KR" altLang="en-US" dirty="0"/>
              <a:t>를 사용해서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sz="1400" dirty="0"/>
              <a:t>1</a:t>
            </a:r>
            <a:r>
              <a:rPr lang="ko-KR" altLang="en-US" sz="1400" dirty="0"/>
              <a:t>번 출처 </a:t>
            </a:r>
            <a:r>
              <a:rPr lang="en-US" altLang="ko-KR" sz="1400" dirty="0"/>
              <a:t>: https://www.acmicpc.net/problem/11654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C6945-EA57-440A-A716-6F476561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FCD737-A13F-4F3E-B8FC-06F5334D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7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6FCDE-BB0C-4F52-A33F-E7226AD3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1-1 </a:t>
            </a:r>
            <a:r>
              <a:rPr lang="ko-KR" altLang="en-US" dirty="0"/>
              <a:t>자료형 변환 출력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F38CE-8E82-46F8-A114-8CBA4E3C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출력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1-2 </a:t>
            </a:r>
            <a:r>
              <a:rPr lang="ko-KR" altLang="en-US" dirty="0"/>
              <a:t>출력 예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FDABC0-9073-47CE-ADC8-4AC79992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F79FA-7F9F-4F92-BF43-ADB6EC3D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4C640-E8B1-4101-B499-79EE38471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73" y="4429661"/>
            <a:ext cx="5056645" cy="1926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7A1FF2-1044-4779-934E-7E71FC051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74" y="1968659"/>
            <a:ext cx="5056644" cy="19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4B40-450E-49D3-8EC3-990A9863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1-2 </a:t>
            </a:r>
            <a:r>
              <a:rPr lang="ko-KR" altLang="en-US" dirty="0"/>
              <a:t>사칙연산 출력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B8284-50CD-4056-B7BE-C47B284A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2-1 </a:t>
            </a:r>
            <a:r>
              <a:rPr lang="ko-KR" altLang="en-US" dirty="0"/>
              <a:t>출력 예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2E2B44-526C-4F8D-97D9-DCF7F563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6D4767-8F36-4E24-95BE-8CFB18FF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8BA94F-D395-4CDA-AB51-DF06F9F6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35" y="2803066"/>
            <a:ext cx="5700584" cy="25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320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ExP Make Programming Team 19-1 Seminar Assignment #1</vt:lpstr>
      <vt:lpstr>과제 개요</vt:lpstr>
      <vt:lpstr>화면에 결과를 출력하는 C# 코드</vt:lpstr>
      <vt:lpstr>입력받는 C# 코드</vt:lpstr>
      <vt:lpstr>과제 1-1 자료형 변환</vt:lpstr>
      <vt:lpstr>과제 1-2 사칙연산</vt:lpstr>
      <vt:lpstr>과제 1-3 문자열 처리</vt:lpstr>
      <vt:lpstr>과제 1-1 자료형 변환 출력 예</vt:lpstr>
      <vt:lpstr>과제 1-2 사칙연산 출력 예</vt:lpstr>
      <vt:lpstr>과제 1-3 문자열처리 출력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48</cp:revision>
  <dcterms:created xsi:type="dcterms:W3CDTF">2019-03-23T10:55:27Z</dcterms:created>
  <dcterms:modified xsi:type="dcterms:W3CDTF">2019-03-26T04:22:10Z</dcterms:modified>
</cp:coreProperties>
</file>